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2" r:id="rId5"/>
    <p:sldId id="261" r:id="rId6"/>
    <p:sldId id="260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700"/>
    <a:srgbClr val="FFCE05"/>
    <a:srgbClr val="FFD805"/>
    <a:srgbClr val="CC0099"/>
    <a:srgbClr val="C00300"/>
    <a:srgbClr val="FEB500"/>
    <a:srgbClr val="FED704"/>
    <a:srgbClr val="F8E197"/>
    <a:srgbClr val="060730"/>
    <a:srgbClr val="0C0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2573" autoAdjust="0"/>
  </p:normalViewPr>
  <p:slideViewPr>
    <p:cSldViewPr snapToGrid="0">
      <p:cViewPr varScale="1">
        <p:scale>
          <a:sx n="83" d="100"/>
          <a:sy n="83" d="100"/>
        </p:scale>
        <p:origin x="255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4A8F5-4457-4A2E-8A8A-9B6B282D3976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89DD7-529E-47FA-A99A-861BE5E92B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3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9DD7-529E-47FA-A99A-861BE5E92B9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05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9DD7-529E-47FA-A99A-861BE5E92B9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35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9DD7-529E-47FA-A99A-861BE5E92B9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36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9DD7-529E-47FA-A99A-861BE5E92B9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93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50480-BD31-A554-5BDE-2898EC15A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FAC530-0844-6AD3-3FDB-36F915183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D46786-1C8B-D0F8-B72D-EE6265BD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2BB14D-8ED0-6B77-98D0-B89668F5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0EEB6-2A59-C98E-A7F9-CADE93B8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68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DC371-02E9-FD64-A4A4-1652839B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5D65DE-333B-1488-4B94-F28D4E207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95D25-AECE-1593-AD9E-7510573D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86E882-261C-D7EC-E160-81BE34BD0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E483CD-2EB6-44CF-252F-FE3EA801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58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8116AE8-9568-262D-B585-4985CB6B9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82EC87-ACC8-9140-5479-133AF2634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B1FD23-6ABF-EAE7-C8AD-E1B13780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483486-CC52-D01F-0F3B-04199860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1BFCAD-751B-654E-2EED-16C4D9DC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84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51120-77B8-4639-B53E-2614B23A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F62353-9BC1-5901-5121-5FA66633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09936B-5708-095E-C1EC-3C3EEE0E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A37C30-4252-F767-B057-DBCA28C9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768E79-E657-FEB9-6125-22814359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00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4D7F5-7FD3-7FB0-D3AD-B498FF40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E95BCB-BD30-D7E8-5454-1F032D750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AC432A-18A7-F53F-DB25-1A34D0DB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551C8-097F-1DBE-0982-337D2532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D56DD3-CD15-FC90-1F34-C56398401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88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C6EF6-D742-F4E4-9425-AA75DDF1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023120-E67F-7410-AB5A-A2EFD0008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B8C25E-F12C-7026-582E-271733A79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666E1D-8D91-6605-BEB6-3535EBA4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4A952E-762E-7F58-A4B0-CC63D134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0BDEF8-8397-ABD5-D368-A1CC0FD5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1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BDECB-8457-9D50-125F-F7A858F3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666322-D644-0F24-F7AD-56E98AD37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791BB5-A737-7548-929C-4677D9E3C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52E6FE-3607-B6C1-61A0-B498D3B11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87CBA4-7E34-0EB1-FDAD-6AC9C15FE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44E63B9-3D13-3D30-3182-BDA3BA6D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3C26C95-56E4-416F-01F6-62EB8FFC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484C9-AAEE-4662-A9D1-4D1EB2A7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69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016C-C27B-D94E-94B0-2AF9CE54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B8245E-4F87-89D7-696B-F0194021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960428-BCA8-3301-0FA7-4AA0F14C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A34813-2AA1-7640-51D4-64C94CE5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56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8FE424C-3663-D2AC-63A4-4D638FC6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B1C46E7-3119-E67A-E1E2-D99479BC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E4A025-CF50-2E1B-C279-86B3FA3D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33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D5A5A-1E58-63A1-4C08-EF774749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0011E1-4F9F-E1ED-8291-FADC21E5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5B0BF9-269C-D057-C572-4497E56B8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BA3FB3-00AF-76F4-41A3-A33B6522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CAEA88-2AB2-A8AD-366D-37080DEA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FC62C0-EEAC-ADCA-EE32-BA84224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62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6A91F-0AA5-EB7C-552D-26016E02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200FAE-1849-9077-8BA3-FD98401BB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E9A532-6E72-881C-0205-6E4394A40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504A62-1104-6DC7-5B21-775CF6F0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03CCA2-F5B8-C41D-6DFC-04ADDC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1CC81A-707E-F92A-6722-8F43933D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43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B8126-FF08-ED45-F684-A27AC202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CD8337-BBF7-1A2D-1EDE-1924155FC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7B6C4C-3EC2-0DEA-982F-E31A97D0C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2F1C-1910-46A8-A24F-9D79F3E7825B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A93933-74FB-D85C-B0E1-492ACBA37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5C1EAE-BFDE-662C-645F-DB63F3D10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9B15D-CA9E-4874-8D4A-4AB04D5105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28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0.png"/><Relationship Id="rId1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slide" Target="slide5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slide" Target="slide6.xml"/><Relationship Id="rId10" Type="http://schemas.openxmlformats.org/officeDocument/2006/relationships/image" Target="../media/image30.png"/><Relationship Id="rId19" Type="http://schemas.openxmlformats.org/officeDocument/2006/relationships/image" Target="../media/image60.png"/><Relationship Id="rId4" Type="http://schemas.openxmlformats.org/officeDocument/2006/relationships/slide" Target="slide2.xml"/><Relationship Id="rId9" Type="http://schemas.openxmlformats.org/officeDocument/2006/relationships/slide" Target="slide4.xml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17/06/relationships/model3d" Target="../media/model3d2.glb"/><Relationship Id="rId7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microsoft.com/office/2017/06/relationships/model3d" Target="../media/model3d2.glb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microsoft.com/office/2017/06/relationships/model3d" Target="../media/model3d3.glb"/><Relationship Id="rId10" Type="http://schemas.microsoft.com/office/2007/relationships/hdphoto" Target="../media/hdphoto3.wdp"/><Relationship Id="rId4" Type="http://schemas.openxmlformats.org/officeDocument/2006/relationships/slide" Target="slide2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17/06/relationships/model3d" Target="../media/model3d2.glb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AE051D80-B0BD-4D6B-AF43-A7721AD02A80}"/>
              </a:ext>
            </a:extLst>
          </p:cNvPr>
          <p:cNvSpPr/>
          <p:nvPr/>
        </p:nvSpPr>
        <p:spPr>
          <a:xfrm>
            <a:off x="144446" y="140230"/>
            <a:ext cx="8205936" cy="2230096"/>
          </a:xfrm>
          <a:prstGeom prst="roundRect">
            <a:avLst/>
          </a:prstGeom>
          <a:solidFill>
            <a:srgbClr val="FC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5F85563-F6C7-4F7A-B2B6-A5F8B4AD61B4}"/>
              </a:ext>
            </a:extLst>
          </p:cNvPr>
          <p:cNvGrpSpPr/>
          <p:nvPr/>
        </p:nvGrpSpPr>
        <p:grpSpPr>
          <a:xfrm>
            <a:off x="2350148" y="3148426"/>
            <a:ext cx="7071360" cy="369332"/>
            <a:chOff x="2326328" y="3355671"/>
            <a:chExt cx="7071360" cy="36933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E3D3FBCF-A120-9950-5FB9-CB8B7DBD3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40" t="67913" r="14501" b="16228"/>
            <a:stretch/>
          </p:blipFill>
          <p:spPr>
            <a:xfrm>
              <a:off x="2326328" y="3355671"/>
              <a:ext cx="7071360" cy="369332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1F444E6-A2C5-4BCD-B844-2A2581B0D3F1}"/>
                </a:ext>
              </a:extLst>
            </p:cNvPr>
            <p:cNvSpPr/>
            <p:nvPr/>
          </p:nvSpPr>
          <p:spPr>
            <a:xfrm>
              <a:off x="2730802" y="3379884"/>
              <a:ext cx="2429436" cy="293132"/>
            </a:xfrm>
            <a:prstGeom prst="rect">
              <a:avLst/>
            </a:prstGeom>
            <a:solidFill>
              <a:srgbClr val="4A4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E850D8-541A-24D3-D409-9D0903726AFA}"/>
              </a:ext>
            </a:extLst>
          </p:cNvPr>
          <p:cNvSpPr txBox="1"/>
          <p:nvPr/>
        </p:nvSpPr>
        <p:spPr>
          <a:xfrm>
            <a:off x="2782691" y="3169020"/>
            <a:ext cx="6475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Проектирование информационной системы </a:t>
            </a:r>
            <a:r>
              <a:rPr lang="en-US" sz="1400" dirty="0">
                <a:solidFill>
                  <a:schemeClr val="bg1"/>
                </a:solidFill>
              </a:rPr>
              <a:t>“</a:t>
            </a:r>
            <a:r>
              <a:rPr lang="ru-RU" sz="1400" dirty="0">
                <a:solidFill>
                  <a:schemeClr val="bg1"/>
                </a:solidFill>
              </a:rPr>
              <a:t>Приём абитуриентов</a:t>
            </a:r>
            <a:r>
              <a:rPr lang="en-US" sz="14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795B95C-E822-E231-7925-168902AEC27F}"/>
              </a:ext>
            </a:extLst>
          </p:cNvPr>
          <p:cNvSpPr/>
          <p:nvPr/>
        </p:nvSpPr>
        <p:spPr>
          <a:xfrm>
            <a:off x="8226003" y="3186526"/>
            <a:ext cx="1000125" cy="293132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Поиск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F813ED7-4CEC-4FCF-8272-A3683D7E0F31}"/>
              </a:ext>
            </a:extLst>
          </p:cNvPr>
          <p:cNvSpPr/>
          <p:nvPr/>
        </p:nvSpPr>
        <p:spPr>
          <a:xfrm rot="19375972">
            <a:off x="7931989" y="-10150869"/>
            <a:ext cx="14388353" cy="15727787"/>
          </a:xfrm>
          <a:prstGeom prst="ellipse">
            <a:avLst/>
          </a:prstGeom>
          <a:solidFill>
            <a:srgbClr val="C00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Овал 8">
            <a:extLst>
              <a:ext uri="{FF2B5EF4-FFF2-40B4-BE49-F238E27FC236}">
                <a16:creationId xmlns:a16="http://schemas.microsoft.com/office/drawing/2014/main" id="{D6B32832-1DF7-49B0-A872-7EEBF1C3607F}"/>
              </a:ext>
            </a:extLst>
          </p:cNvPr>
          <p:cNvSpPr/>
          <p:nvPr/>
        </p:nvSpPr>
        <p:spPr>
          <a:xfrm rot="19375972">
            <a:off x="8195325" y="-11482788"/>
            <a:ext cx="12865881" cy="19219485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957112"/>
              <a:gd name="connsiteY0" fmla="*/ 3143250 h 6286500"/>
              <a:gd name="connsiteX1" fmla="*/ 3446806 w 6957112"/>
              <a:gd name="connsiteY1" fmla="*/ 0 h 6286500"/>
              <a:gd name="connsiteX2" fmla="*/ 6957112 w 6957112"/>
              <a:gd name="connsiteY2" fmla="*/ 3143251 h 6286500"/>
              <a:gd name="connsiteX3" fmla="*/ 3446806 w 6957112"/>
              <a:gd name="connsiteY3" fmla="*/ 6286500 h 6286500"/>
              <a:gd name="connsiteX4" fmla="*/ 0 w 6957112"/>
              <a:gd name="connsiteY4" fmla="*/ 3143250 h 6286500"/>
              <a:gd name="connsiteX0" fmla="*/ 1140 w 6958252"/>
              <a:gd name="connsiteY0" fmla="*/ 3143250 h 7688687"/>
              <a:gd name="connsiteX1" fmla="*/ 3447946 w 6958252"/>
              <a:gd name="connsiteY1" fmla="*/ 0 h 7688687"/>
              <a:gd name="connsiteX2" fmla="*/ 6958252 w 6958252"/>
              <a:gd name="connsiteY2" fmla="*/ 3143251 h 7688687"/>
              <a:gd name="connsiteX3" fmla="*/ 3809896 w 6958252"/>
              <a:gd name="connsiteY3" fmla="*/ 7688687 h 7688687"/>
              <a:gd name="connsiteX4" fmla="*/ 1140 w 6958252"/>
              <a:gd name="connsiteY4" fmla="*/ 3143250 h 7688687"/>
              <a:gd name="connsiteX0" fmla="*/ 1140 w 6958252"/>
              <a:gd name="connsiteY0" fmla="*/ 4994856 h 9540293"/>
              <a:gd name="connsiteX1" fmla="*/ 3447946 w 6958252"/>
              <a:gd name="connsiteY1" fmla="*/ 0 h 9540293"/>
              <a:gd name="connsiteX2" fmla="*/ 6958252 w 6958252"/>
              <a:gd name="connsiteY2" fmla="*/ 4994857 h 9540293"/>
              <a:gd name="connsiteX3" fmla="*/ 3809896 w 6958252"/>
              <a:gd name="connsiteY3" fmla="*/ 9540293 h 9540293"/>
              <a:gd name="connsiteX4" fmla="*/ 1140 w 6958252"/>
              <a:gd name="connsiteY4" fmla="*/ 4994856 h 95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8252" h="9540293">
                <a:moveTo>
                  <a:pt x="1140" y="4994856"/>
                </a:moveTo>
                <a:cubicBezTo>
                  <a:pt x="-59185" y="3404807"/>
                  <a:pt x="2288427" y="0"/>
                  <a:pt x="3447946" y="0"/>
                </a:cubicBezTo>
                <a:cubicBezTo>
                  <a:pt x="4607465" y="0"/>
                  <a:pt x="6958252" y="3258888"/>
                  <a:pt x="6958252" y="4994857"/>
                </a:cubicBezTo>
                <a:cubicBezTo>
                  <a:pt x="6843952" y="6705426"/>
                  <a:pt x="4969415" y="9540293"/>
                  <a:pt x="3809896" y="9540293"/>
                </a:cubicBezTo>
                <a:cubicBezTo>
                  <a:pt x="2650377" y="9540293"/>
                  <a:pt x="61465" y="6584905"/>
                  <a:pt x="1140" y="4994856"/>
                </a:cubicBezTo>
                <a:close/>
              </a:path>
            </a:pathLst>
          </a:custGeom>
          <a:solidFill>
            <a:srgbClr val="FE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0" name="Овал 10">
            <a:extLst>
              <a:ext uri="{FF2B5EF4-FFF2-40B4-BE49-F238E27FC236}">
                <a16:creationId xmlns:a16="http://schemas.microsoft.com/office/drawing/2014/main" id="{E7849221-6BED-4AAB-BFA7-2AF9CCB6CD54}"/>
              </a:ext>
            </a:extLst>
          </p:cNvPr>
          <p:cNvSpPr/>
          <p:nvPr/>
        </p:nvSpPr>
        <p:spPr>
          <a:xfrm rot="19375972">
            <a:off x="9317185" y="-11241942"/>
            <a:ext cx="12952032" cy="17603487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924 w 6871033"/>
              <a:gd name="connsiteY0" fmla="*/ 4121152 h 7912103"/>
              <a:gd name="connsiteX1" fmla="*/ 3143596 w 6871033"/>
              <a:gd name="connsiteY1" fmla="*/ 2 h 7912103"/>
              <a:gd name="connsiteX2" fmla="*/ 6869468 w 6871033"/>
              <a:gd name="connsiteY2" fmla="*/ 4108452 h 7912103"/>
              <a:gd name="connsiteX3" fmla="*/ 3447730 w 6871033"/>
              <a:gd name="connsiteY3" fmla="*/ 7912102 h 7912103"/>
              <a:gd name="connsiteX4" fmla="*/ 924 w 6871033"/>
              <a:gd name="connsiteY4" fmla="*/ 4121152 h 7912103"/>
              <a:gd name="connsiteX0" fmla="*/ 1108 w 6871446"/>
              <a:gd name="connsiteY0" fmla="*/ 4366593 h 8157544"/>
              <a:gd name="connsiteX1" fmla="*/ 3143780 w 6871446"/>
              <a:gd name="connsiteY1" fmla="*/ 245443 h 8157544"/>
              <a:gd name="connsiteX2" fmla="*/ 6869652 w 6871446"/>
              <a:gd name="connsiteY2" fmla="*/ 4353893 h 8157544"/>
              <a:gd name="connsiteX3" fmla="*/ 3447914 w 6871446"/>
              <a:gd name="connsiteY3" fmla="*/ 8157543 h 8157544"/>
              <a:gd name="connsiteX4" fmla="*/ 1108 w 6871446"/>
              <a:gd name="connsiteY4" fmla="*/ 4366593 h 8157544"/>
              <a:gd name="connsiteX0" fmla="*/ 1049 w 6871315"/>
              <a:gd name="connsiteY0" fmla="*/ 4405367 h 8196318"/>
              <a:gd name="connsiteX1" fmla="*/ 3143721 w 6871315"/>
              <a:gd name="connsiteY1" fmla="*/ 284217 h 8196318"/>
              <a:gd name="connsiteX2" fmla="*/ 6869593 w 6871315"/>
              <a:gd name="connsiteY2" fmla="*/ 4392667 h 8196318"/>
              <a:gd name="connsiteX3" fmla="*/ 3447855 w 6871315"/>
              <a:gd name="connsiteY3" fmla="*/ 8196317 h 8196318"/>
              <a:gd name="connsiteX4" fmla="*/ 1049 w 6871315"/>
              <a:gd name="connsiteY4" fmla="*/ 4405367 h 8196318"/>
              <a:gd name="connsiteX0" fmla="*/ 1042 w 6871299"/>
              <a:gd name="connsiteY0" fmla="*/ 4421266 h 8212217"/>
              <a:gd name="connsiteX1" fmla="*/ 3143714 w 6871299"/>
              <a:gd name="connsiteY1" fmla="*/ 300116 h 8212217"/>
              <a:gd name="connsiteX2" fmla="*/ 6869586 w 6871299"/>
              <a:gd name="connsiteY2" fmla="*/ 4408566 h 8212217"/>
              <a:gd name="connsiteX3" fmla="*/ 3447848 w 6871299"/>
              <a:gd name="connsiteY3" fmla="*/ 8212216 h 8212217"/>
              <a:gd name="connsiteX4" fmla="*/ 1042 w 68712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3464"/>
              <a:gd name="connsiteX1" fmla="*/ 3143714 w 6875099"/>
              <a:gd name="connsiteY1" fmla="*/ 300116 h 8213464"/>
              <a:gd name="connsiteX2" fmla="*/ 6869586 w 6875099"/>
              <a:gd name="connsiteY2" fmla="*/ 4408566 h 8213464"/>
              <a:gd name="connsiteX3" fmla="*/ 3447848 w 6875099"/>
              <a:gd name="connsiteY3" fmla="*/ 8212216 h 8213464"/>
              <a:gd name="connsiteX4" fmla="*/ 1042 w 6875099"/>
              <a:gd name="connsiteY4" fmla="*/ 4421266 h 8213464"/>
              <a:gd name="connsiteX0" fmla="*/ 535 w 6874592"/>
              <a:gd name="connsiteY0" fmla="*/ 4421600 h 8251882"/>
              <a:gd name="connsiteX1" fmla="*/ 3143207 w 6874592"/>
              <a:gd name="connsiteY1" fmla="*/ 300450 h 8251882"/>
              <a:gd name="connsiteX2" fmla="*/ 6869079 w 6874592"/>
              <a:gd name="connsiteY2" fmla="*/ 4408900 h 8251882"/>
              <a:gd name="connsiteX3" fmla="*/ 3359604 w 6874592"/>
              <a:gd name="connsiteY3" fmla="*/ 8250650 h 8251882"/>
              <a:gd name="connsiteX4" fmla="*/ 535 w 6874592"/>
              <a:gd name="connsiteY4" fmla="*/ 4421600 h 8251882"/>
              <a:gd name="connsiteX0" fmla="*/ 535 w 6874592"/>
              <a:gd name="connsiteY0" fmla="*/ 4421600 h 8254403"/>
              <a:gd name="connsiteX1" fmla="*/ 3143207 w 6874592"/>
              <a:gd name="connsiteY1" fmla="*/ 300450 h 8254403"/>
              <a:gd name="connsiteX2" fmla="*/ 6869079 w 6874592"/>
              <a:gd name="connsiteY2" fmla="*/ 4408900 h 8254403"/>
              <a:gd name="connsiteX3" fmla="*/ 3359604 w 6874592"/>
              <a:gd name="connsiteY3" fmla="*/ 8250650 h 8254403"/>
              <a:gd name="connsiteX4" fmla="*/ 535 w 6874592"/>
              <a:gd name="connsiteY4" fmla="*/ 4421600 h 8254403"/>
              <a:gd name="connsiteX0" fmla="*/ 420 w 6874477"/>
              <a:gd name="connsiteY0" fmla="*/ 4422046 h 8305592"/>
              <a:gd name="connsiteX1" fmla="*/ 3143092 w 6874477"/>
              <a:gd name="connsiteY1" fmla="*/ 300896 h 8305592"/>
              <a:gd name="connsiteX2" fmla="*/ 6868964 w 6874477"/>
              <a:gd name="connsiteY2" fmla="*/ 4409346 h 8305592"/>
              <a:gd name="connsiteX3" fmla="*/ 3334421 w 6874477"/>
              <a:gd name="connsiteY3" fmla="*/ 8301896 h 8305592"/>
              <a:gd name="connsiteX4" fmla="*/ 420 w 6874477"/>
              <a:gd name="connsiteY4" fmla="*/ 4422046 h 8305592"/>
              <a:gd name="connsiteX0" fmla="*/ 420 w 6874477"/>
              <a:gd name="connsiteY0" fmla="*/ 4422046 h 8304853"/>
              <a:gd name="connsiteX1" fmla="*/ 3143092 w 6874477"/>
              <a:gd name="connsiteY1" fmla="*/ 300896 h 8304853"/>
              <a:gd name="connsiteX2" fmla="*/ 6868964 w 6874477"/>
              <a:gd name="connsiteY2" fmla="*/ 4409346 h 8304853"/>
              <a:gd name="connsiteX3" fmla="*/ 3334421 w 6874477"/>
              <a:gd name="connsiteY3" fmla="*/ 8301896 h 8304853"/>
              <a:gd name="connsiteX4" fmla="*/ 420 w 6874477"/>
              <a:gd name="connsiteY4" fmla="*/ 4422046 h 8304853"/>
              <a:gd name="connsiteX0" fmla="*/ 420 w 6895577"/>
              <a:gd name="connsiteY0" fmla="*/ 4422046 h 8304853"/>
              <a:gd name="connsiteX1" fmla="*/ 3143092 w 6895577"/>
              <a:gd name="connsiteY1" fmla="*/ 300896 h 8304853"/>
              <a:gd name="connsiteX2" fmla="*/ 6868964 w 6895577"/>
              <a:gd name="connsiteY2" fmla="*/ 4409346 h 8304853"/>
              <a:gd name="connsiteX3" fmla="*/ 3334421 w 6895577"/>
              <a:gd name="connsiteY3" fmla="*/ 8301896 h 8304853"/>
              <a:gd name="connsiteX4" fmla="*/ 420 w 6895577"/>
              <a:gd name="connsiteY4" fmla="*/ 4422046 h 8304853"/>
              <a:gd name="connsiteX0" fmla="*/ 420 w 6897458"/>
              <a:gd name="connsiteY0" fmla="*/ 4422046 h 8304853"/>
              <a:gd name="connsiteX1" fmla="*/ 3143092 w 6897458"/>
              <a:gd name="connsiteY1" fmla="*/ 300896 h 8304853"/>
              <a:gd name="connsiteX2" fmla="*/ 6868964 w 6897458"/>
              <a:gd name="connsiteY2" fmla="*/ 4409346 h 8304853"/>
              <a:gd name="connsiteX3" fmla="*/ 3334421 w 6897458"/>
              <a:gd name="connsiteY3" fmla="*/ 8301896 h 8304853"/>
              <a:gd name="connsiteX4" fmla="*/ 420 w 6897458"/>
              <a:gd name="connsiteY4" fmla="*/ 4422046 h 8304853"/>
              <a:gd name="connsiteX0" fmla="*/ 420 w 6896893"/>
              <a:gd name="connsiteY0" fmla="*/ 4422046 h 8310381"/>
              <a:gd name="connsiteX1" fmla="*/ 3143092 w 6896893"/>
              <a:gd name="connsiteY1" fmla="*/ 300896 h 8310381"/>
              <a:gd name="connsiteX2" fmla="*/ 6868964 w 6896893"/>
              <a:gd name="connsiteY2" fmla="*/ 4409346 h 8310381"/>
              <a:gd name="connsiteX3" fmla="*/ 3334421 w 6896893"/>
              <a:gd name="connsiteY3" fmla="*/ 8301896 h 8310381"/>
              <a:gd name="connsiteX4" fmla="*/ 420 w 6896893"/>
              <a:gd name="connsiteY4" fmla="*/ 4422046 h 8310381"/>
              <a:gd name="connsiteX0" fmla="*/ 420 w 6886603"/>
              <a:gd name="connsiteY0" fmla="*/ 4422046 h 8310381"/>
              <a:gd name="connsiteX1" fmla="*/ 3143092 w 6886603"/>
              <a:gd name="connsiteY1" fmla="*/ 300896 h 8310381"/>
              <a:gd name="connsiteX2" fmla="*/ 6868964 w 6886603"/>
              <a:gd name="connsiteY2" fmla="*/ 4409346 h 8310381"/>
              <a:gd name="connsiteX3" fmla="*/ 3334421 w 6886603"/>
              <a:gd name="connsiteY3" fmla="*/ 8301896 h 8310381"/>
              <a:gd name="connsiteX4" fmla="*/ 420 w 6886603"/>
              <a:gd name="connsiteY4" fmla="*/ 4422046 h 8310381"/>
              <a:gd name="connsiteX0" fmla="*/ 373 w 6930800"/>
              <a:gd name="connsiteY0" fmla="*/ 4121151 h 8001001"/>
              <a:gd name="connsiteX1" fmla="*/ 3143045 w 6930800"/>
              <a:gd name="connsiteY1" fmla="*/ 1 h 8001001"/>
              <a:gd name="connsiteX2" fmla="*/ 6912785 w 6930800"/>
              <a:gd name="connsiteY2" fmla="*/ 4120436 h 8001001"/>
              <a:gd name="connsiteX3" fmla="*/ 3334374 w 6930800"/>
              <a:gd name="connsiteY3" fmla="*/ 8001001 h 8001001"/>
              <a:gd name="connsiteX4" fmla="*/ 373 w 6930800"/>
              <a:gd name="connsiteY4" fmla="*/ 4121151 h 8001001"/>
              <a:gd name="connsiteX0" fmla="*/ 373 w 6913210"/>
              <a:gd name="connsiteY0" fmla="*/ 4121151 h 8001001"/>
              <a:gd name="connsiteX1" fmla="*/ 3143045 w 6913210"/>
              <a:gd name="connsiteY1" fmla="*/ 1 h 8001001"/>
              <a:gd name="connsiteX2" fmla="*/ 6912785 w 6913210"/>
              <a:gd name="connsiteY2" fmla="*/ 4120436 h 8001001"/>
              <a:gd name="connsiteX3" fmla="*/ 3334374 w 6913210"/>
              <a:gd name="connsiteY3" fmla="*/ 8001001 h 8001001"/>
              <a:gd name="connsiteX4" fmla="*/ 373 w 6913210"/>
              <a:gd name="connsiteY4" fmla="*/ 4121151 h 80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210" h="8001001">
                <a:moveTo>
                  <a:pt x="373" y="4121151"/>
                </a:moveTo>
                <a:cubicBezTo>
                  <a:pt x="-31515" y="2787651"/>
                  <a:pt x="1990976" y="120"/>
                  <a:pt x="3143045" y="1"/>
                </a:cubicBezTo>
                <a:cubicBezTo>
                  <a:pt x="4295114" y="-118"/>
                  <a:pt x="6875183" y="2340642"/>
                  <a:pt x="6912785" y="4120436"/>
                </a:cubicBezTo>
                <a:cubicBezTo>
                  <a:pt x="6950387" y="5900230"/>
                  <a:pt x="4486443" y="8000882"/>
                  <a:pt x="3334374" y="8001001"/>
                </a:cubicBezTo>
                <a:cubicBezTo>
                  <a:pt x="2182305" y="8001120"/>
                  <a:pt x="32261" y="5454651"/>
                  <a:pt x="373" y="4121151"/>
                </a:cubicBezTo>
                <a:close/>
              </a:path>
            </a:pathLst>
          </a:custGeom>
          <a:solidFill>
            <a:srgbClr val="FEC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1" name="Овал 10">
            <a:extLst>
              <a:ext uri="{FF2B5EF4-FFF2-40B4-BE49-F238E27FC236}">
                <a16:creationId xmlns:a16="http://schemas.microsoft.com/office/drawing/2014/main" id="{7D88D885-EF84-47FA-9081-B6EBADBD60DA}"/>
              </a:ext>
            </a:extLst>
          </p:cNvPr>
          <p:cNvSpPr/>
          <p:nvPr/>
        </p:nvSpPr>
        <p:spPr>
          <a:xfrm rot="19375972">
            <a:off x="10196468" y="-12172844"/>
            <a:ext cx="12920693" cy="17603490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07 w 6908935"/>
              <a:gd name="connsiteY0" fmla="*/ 4710958 h 8738134"/>
              <a:gd name="connsiteX1" fmla="*/ 3157803 w 6908935"/>
              <a:gd name="connsiteY1" fmla="*/ 270494 h 8738134"/>
              <a:gd name="connsiteX2" fmla="*/ 6894419 w 6908935"/>
              <a:gd name="connsiteY2" fmla="*/ 4710958 h 8738134"/>
              <a:gd name="connsiteX3" fmla="*/ 3472681 w 6908935"/>
              <a:gd name="connsiteY3" fmla="*/ 8625733 h 8738134"/>
              <a:gd name="connsiteX4" fmla="*/ 807 w 6908935"/>
              <a:gd name="connsiteY4" fmla="*/ 4710958 h 8738134"/>
              <a:gd name="connsiteX0" fmla="*/ 807 w 6896483"/>
              <a:gd name="connsiteY0" fmla="*/ 4710958 h 8738134"/>
              <a:gd name="connsiteX1" fmla="*/ 3157803 w 6896483"/>
              <a:gd name="connsiteY1" fmla="*/ 270494 h 8738134"/>
              <a:gd name="connsiteX2" fmla="*/ 6894419 w 6896483"/>
              <a:gd name="connsiteY2" fmla="*/ 4710958 h 8738134"/>
              <a:gd name="connsiteX3" fmla="*/ 3472681 w 6896483"/>
              <a:gd name="connsiteY3" fmla="*/ 8625733 h 8738134"/>
              <a:gd name="connsiteX4" fmla="*/ 807 w 6896483"/>
              <a:gd name="connsiteY4" fmla="*/ 4710958 h 873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483" h="8738134">
                <a:moveTo>
                  <a:pt x="807" y="4710958"/>
                </a:moveTo>
                <a:cubicBezTo>
                  <a:pt x="-51673" y="3318418"/>
                  <a:pt x="2471425" y="-1133763"/>
                  <a:pt x="3157803" y="270494"/>
                </a:cubicBezTo>
                <a:cubicBezTo>
                  <a:pt x="3844181" y="1674751"/>
                  <a:pt x="6988422" y="2733331"/>
                  <a:pt x="6894419" y="4710958"/>
                </a:cubicBezTo>
                <a:cubicBezTo>
                  <a:pt x="6800416" y="6688585"/>
                  <a:pt x="5055833" y="7866908"/>
                  <a:pt x="3472681" y="8625733"/>
                </a:cubicBezTo>
                <a:cubicBezTo>
                  <a:pt x="1889529" y="9384558"/>
                  <a:pt x="53287" y="6103498"/>
                  <a:pt x="807" y="4710958"/>
                </a:cubicBezTo>
                <a:close/>
              </a:path>
            </a:pathLst>
          </a:custGeom>
          <a:solidFill>
            <a:srgbClr val="FE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2" name="Овал 10">
            <a:extLst>
              <a:ext uri="{FF2B5EF4-FFF2-40B4-BE49-F238E27FC236}">
                <a16:creationId xmlns:a16="http://schemas.microsoft.com/office/drawing/2014/main" id="{3DAF521A-626A-4FD9-A405-50E5E12A997D}"/>
              </a:ext>
            </a:extLst>
          </p:cNvPr>
          <p:cNvSpPr/>
          <p:nvPr/>
        </p:nvSpPr>
        <p:spPr>
          <a:xfrm rot="19375972">
            <a:off x="9872688" y="-12965713"/>
            <a:ext cx="17100522" cy="15463481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2541 w 6910669"/>
              <a:gd name="connsiteY0" fmla="*/ 4959383 h 8987447"/>
              <a:gd name="connsiteX1" fmla="*/ 3021664 w 6910669"/>
              <a:gd name="connsiteY1" fmla="*/ 328419 h 8987447"/>
              <a:gd name="connsiteX2" fmla="*/ 6896153 w 6910669"/>
              <a:gd name="connsiteY2" fmla="*/ 4959383 h 8987447"/>
              <a:gd name="connsiteX3" fmla="*/ 3474415 w 6910669"/>
              <a:gd name="connsiteY3" fmla="*/ 8874158 h 8987447"/>
              <a:gd name="connsiteX4" fmla="*/ 2541 w 6910669"/>
              <a:gd name="connsiteY4" fmla="*/ 4959383 h 8987447"/>
              <a:gd name="connsiteX0" fmla="*/ 2336 w 6910464"/>
              <a:gd name="connsiteY0" fmla="*/ 5036616 h 9064680"/>
              <a:gd name="connsiteX1" fmla="*/ 3021459 w 6910464"/>
              <a:gd name="connsiteY1" fmla="*/ 405652 h 9064680"/>
              <a:gd name="connsiteX2" fmla="*/ 6895948 w 6910464"/>
              <a:gd name="connsiteY2" fmla="*/ 5036616 h 9064680"/>
              <a:gd name="connsiteX3" fmla="*/ 3474210 w 6910464"/>
              <a:gd name="connsiteY3" fmla="*/ 8951391 h 9064680"/>
              <a:gd name="connsiteX4" fmla="*/ 2336 w 6910464"/>
              <a:gd name="connsiteY4" fmla="*/ 5036616 h 9064680"/>
              <a:gd name="connsiteX0" fmla="*/ 2230 w 6910358"/>
              <a:gd name="connsiteY0" fmla="*/ 5091521 h 9119585"/>
              <a:gd name="connsiteX1" fmla="*/ 3021353 w 6910358"/>
              <a:gd name="connsiteY1" fmla="*/ 460557 h 9119585"/>
              <a:gd name="connsiteX2" fmla="*/ 6895842 w 6910358"/>
              <a:gd name="connsiteY2" fmla="*/ 5091521 h 9119585"/>
              <a:gd name="connsiteX3" fmla="*/ 3474104 w 6910358"/>
              <a:gd name="connsiteY3" fmla="*/ 9006296 h 9119585"/>
              <a:gd name="connsiteX4" fmla="*/ 2230 w 6910358"/>
              <a:gd name="connsiteY4" fmla="*/ 5091521 h 9119585"/>
              <a:gd name="connsiteX0" fmla="*/ 2147 w 6910275"/>
              <a:gd name="connsiteY0" fmla="*/ 5152258 h 9180322"/>
              <a:gd name="connsiteX1" fmla="*/ 3021270 w 6910275"/>
              <a:gd name="connsiteY1" fmla="*/ 521294 h 9180322"/>
              <a:gd name="connsiteX2" fmla="*/ 6895759 w 6910275"/>
              <a:gd name="connsiteY2" fmla="*/ 5152258 h 9180322"/>
              <a:gd name="connsiteX3" fmla="*/ 3474021 w 6910275"/>
              <a:gd name="connsiteY3" fmla="*/ 9067033 h 9180322"/>
              <a:gd name="connsiteX4" fmla="*/ 2147 w 6910275"/>
              <a:gd name="connsiteY4" fmla="*/ 5152258 h 9180322"/>
              <a:gd name="connsiteX0" fmla="*/ 1997 w 6910125"/>
              <a:gd name="connsiteY0" fmla="*/ 5218961 h 9247025"/>
              <a:gd name="connsiteX1" fmla="*/ 3021120 w 6910125"/>
              <a:gd name="connsiteY1" fmla="*/ 587997 h 9247025"/>
              <a:gd name="connsiteX2" fmla="*/ 6895609 w 6910125"/>
              <a:gd name="connsiteY2" fmla="*/ 5218961 h 9247025"/>
              <a:gd name="connsiteX3" fmla="*/ 3473871 w 6910125"/>
              <a:gd name="connsiteY3" fmla="*/ 9133736 h 9247025"/>
              <a:gd name="connsiteX4" fmla="*/ 1997 w 6910125"/>
              <a:gd name="connsiteY4" fmla="*/ 5218961 h 9247025"/>
              <a:gd name="connsiteX0" fmla="*/ 2400 w 6910528"/>
              <a:gd name="connsiteY0" fmla="*/ 5183191 h 9211255"/>
              <a:gd name="connsiteX1" fmla="*/ 3021523 w 6910528"/>
              <a:gd name="connsiteY1" fmla="*/ 552227 h 9211255"/>
              <a:gd name="connsiteX2" fmla="*/ 6896012 w 6910528"/>
              <a:gd name="connsiteY2" fmla="*/ 5183191 h 9211255"/>
              <a:gd name="connsiteX3" fmla="*/ 3474274 w 6910528"/>
              <a:gd name="connsiteY3" fmla="*/ 9097966 h 9211255"/>
              <a:gd name="connsiteX4" fmla="*/ 2400 w 6910528"/>
              <a:gd name="connsiteY4" fmla="*/ 5183191 h 92112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896634"/>
              <a:gd name="connsiteY0" fmla="*/ 4928091 h 8956155"/>
              <a:gd name="connsiteX1" fmla="*/ 3020636 w 6896634"/>
              <a:gd name="connsiteY1" fmla="*/ 297127 h 8956155"/>
              <a:gd name="connsiteX2" fmla="*/ 6895125 w 6896634"/>
              <a:gd name="connsiteY2" fmla="*/ 4928091 h 8956155"/>
              <a:gd name="connsiteX3" fmla="*/ 3473387 w 6896634"/>
              <a:gd name="connsiteY3" fmla="*/ 8842866 h 8956155"/>
              <a:gd name="connsiteX4" fmla="*/ 1513 w 6896634"/>
              <a:gd name="connsiteY4" fmla="*/ 4928091 h 89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634" h="8956155">
                <a:moveTo>
                  <a:pt x="1513" y="4928091"/>
                </a:moveTo>
                <a:cubicBezTo>
                  <a:pt x="-73945" y="3503801"/>
                  <a:pt x="2697740" y="-1221430"/>
                  <a:pt x="3020636" y="297127"/>
                </a:cubicBezTo>
                <a:cubicBezTo>
                  <a:pt x="3343532" y="1815684"/>
                  <a:pt x="6832455" y="3037933"/>
                  <a:pt x="6895125" y="4928091"/>
                </a:cubicBezTo>
                <a:cubicBezTo>
                  <a:pt x="6957795" y="6818249"/>
                  <a:pt x="5056539" y="8084041"/>
                  <a:pt x="3473387" y="8842866"/>
                </a:cubicBezTo>
                <a:cubicBezTo>
                  <a:pt x="1890235" y="9601691"/>
                  <a:pt x="76971" y="6352381"/>
                  <a:pt x="1513" y="4928091"/>
                </a:cubicBezTo>
                <a:close/>
              </a:path>
            </a:pathLst>
          </a:custGeom>
          <a:solidFill>
            <a:srgbClr val="E2F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2CCCD787-2C6C-44E1-916D-B5F53472CF34}"/>
              </a:ext>
            </a:extLst>
          </p:cNvPr>
          <p:cNvSpPr/>
          <p:nvPr/>
        </p:nvSpPr>
        <p:spPr>
          <a:xfrm rot="8575972">
            <a:off x="-10484389" y="1751276"/>
            <a:ext cx="14388353" cy="15727787"/>
          </a:xfrm>
          <a:prstGeom prst="ellipse">
            <a:avLst/>
          </a:prstGeom>
          <a:solidFill>
            <a:srgbClr val="C0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4" name="Овал 8">
            <a:extLst>
              <a:ext uri="{FF2B5EF4-FFF2-40B4-BE49-F238E27FC236}">
                <a16:creationId xmlns:a16="http://schemas.microsoft.com/office/drawing/2014/main" id="{C45B0F17-3B25-4C02-A5ED-F9A61CB791FD}"/>
              </a:ext>
            </a:extLst>
          </p:cNvPr>
          <p:cNvSpPr/>
          <p:nvPr/>
        </p:nvSpPr>
        <p:spPr>
          <a:xfrm rot="8575972">
            <a:off x="-9225252" y="-408504"/>
            <a:ext cx="12865881" cy="19219485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957112"/>
              <a:gd name="connsiteY0" fmla="*/ 3143250 h 6286500"/>
              <a:gd name="connsiteX1" fmla="*/ 3446806 w 6957112"/>
              <a:gd name="connsiteY1" fmla="*/ 0 h 6286500"/>
              <a:gd name="connsiteX2" fmla="*/ 6957112 w 6957112"/>
              <a:gd name="connsiteY2" fmla="*/ 3143251 h 6286500"/>
              <a:gd name="connsiteX3" fmla="*/ 3446806 w 6957112"/>
              <a:gd name="connsiteY3" fmla="*/ 6286500 h 6286500"/>
              <a:gd name="connsiteX4" fmla="*/ 0 w 6957112"/>
              <a:gd name="connsiteY4" fmla="*/ 3143250 h 6286500"/>
              <a:gd name="connsiteX0" fmla="*/ 1140 w 6958252"/>
              <a:gd name="connsiteY0" fmla="*/ 3143250 h 7688687"/>
              <a:gd name="connsiteX1" fmla="*/ 3447946 w 6958252"/>
              <a:gd name="connsiteY1" fmla="*/ 0 h 7688687"/>
              <a:gd name="connsiteX2" fmla="*/ 6958252 w 6958252"/>
              <a:gd name="connsiteY2" fmla="*/ 3143251 h 7688687"/>
              <a:gd name="connsiteX3" fmla="*/ 3809896 w 6958252"/>
              <a:gd name="connsiteY3" fmla="*/ 7688687 h 7688687"/>
              <a:gd name="connsiteX4" fmla="*/ 1140 w 6958252"/>
              <a:gd name="connsiteY4" fmla="*/ 3143250 h 7688687"/>
              <a:gd name="connsiteX0" fmla="*/ 1140 w 6958252"/>
              <a:gd name="connsiteY0" fmla="*/ 4994856 h 9540293"/>
              <a:gd name="connsiteX1" fmla="*/ 3447946 w 6958252"/>
              <a:gd name="connsiteY1" fmla="*/ 0 h 9540293"/>
              <a:gd name="connsiteX2" fmla="*/ 6958252 w 6958252"/>
              <a:gd name="connsiteY2" fmla="*/ 4994857 h 9540293"/>
              <a:gd name="connsiteX3" fmla="*/ 3809896 w 6958252"/>
              <a:gd name="connsiteY3" fmla="*/ 9540293 h 9540293"/>
              <a:gd name="connsiteX4" fmla="*/ 1140 w 6958252"/>
              <a:gd name="connsiteY4" fmla="*/ 4994856 h 95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8252" h="9540293">
                <a:moveTo>
                  <a:pt x="1140" y="4994856"/>
                </a:moveTo>
                <a:cubicBezTo>
                  <a:pt x="-59185" y="3404807"/>
                  <a:pt x="2288427" y="0"/>
                  <a:pt x="3447946" y="0"/>
                </a:cubicBezTo>
                <a:cubicBezTo>
                  <a:pt x="4607465" y="0"/>
                  <a:pt x="6958252" y="3258888"/>
                  <a:pt x="6958252" y="4994857"/>
                </a:cubicBezTo>
                <a:cubicBezTo>
                  <a:pt x="6843952" y="6705426"/>
                  <a:pt x="4969415" y="9540293"/>
                  <a:pt x="3809896" y="9540293"/>
                </a:cubicBezTo>
                <a:cubicBezTo>
                  <a:pt x="2650377" y="9540293"/>
                  <a:pt x="61465" y="6584905"/>
                  <a:pt x="1140" y="4994856"/>
                </a:cubicBezTo>
                <a:close/>
              </a:path>
            </a:pathLst>
          </a:custGeom>
          <a:solidFill>
            <a:srgbClr val="FE5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5" name="Овал 10">
            <a:extLst>
              <a:ext uri="{FF2B5EF4-FFF2-40B4-BE49-F238E27FC236}">
                <a16:creationId xmlns:a16="http://schemas.microsoft.com/office/drawing/2014/main" id="{41EC4C45-E069-480B-9539-438D3A497EE0}"/>
              </a:ext>
            </a:extLst>
          </p:cNvPr>
          <p:cNvSpPr/>
          <p:nvPr/>
        </p:nvSpPr>
        <p:spPr>
          <a:xfrm rot="8575972">
            <a:off x="-10433264" y="966648"/>
            <a:ext cx="12952032" cy="17603487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924 w 6871033"/>
              <a:gd name="connsiteY0" fmla="*/ 4121152 h 7912103"/>
              <a:gd name="connsiteX1" fmla="*/ 3143596 w 6871033"/>
              <a:gd name="connsiteY1" fmla="*/ 2 h 7912103"/>
              <a:gd name="connsiteX2" fmla="*/ 6869468 w 6871033"/>
              <a:gd name="connsiteY2" fmla="*/ 4108452 h 7912103"/>
              <a:gd name="connsiteX3" fmla="*/ 3447730 w 6871033"/>
              <a:gd name="connsiteY3" fmla="*/ 7912102 h 7912103"/>
              <a:gd name="connsiteX4" fmla="*/ 924 w 6871033"/>
              <a:gd name="connsiteY4" fmla="*/ 4121152 h 7912103"/>
              <a:gd name="connsiteX0" fmla="*/ 1108 w 6871446"/>
              <a:gd name="connsiteY0" fmla="*/ 4366593 h 8157544"/>
              <a:gd name="connsiteX1" fmla="*/ 3143780 w 6871446"/>
              <a:gd name="connsiteY1" fmla="*/ 245443 h 8157544"/>
              <a:gd name="connsiteX2" fmla="*/ 6869652 w 6871446"/>
              <a:gd name="connsiteY2" fmla="*/ 4353893 h 8157544"/>
              <a:gd name="connsiteX3" fmla="*/ 3447914 w 6871446"/>
              <a:gd name="connsiteY3" fmla="*/ 8157543 h 8157544"/>
              <a:gd name="connsiteX4" fmla="*/ 1108 w 6871446"/>
              <a:gd name="connsiteY4" fmla="*/ 4366593 h 8157544"/>
              <a:gd name="connsiteX0" fmla="*/ 1049 w 6871315"/>
              <a:gd name="connsiteY0" fmla="*/ 4405367 h 8196318"/>
              <a:gd name="connsiteX1" fmla="*/ 3143721 w 6871315"/>
              <a:gd name="connsiteY1" fmla="*/ 284217 h 8196318"/>
              <a:gd name="connsiteX2" fmla="*/ 6869593 w 6871315"/>
              <a:gd name="connsiteY2" fmla="*/ 4392667 h 8196318"/>
              <a:gd name="connsiteX3" fmla="*/ 3447855 w 6871315"/>
              <a:gd name="connsiteY3" fmla="*/ 8196317 h 8196318"/>
              <a:gd name="connsiteX4" fmla="*/ 1049 w 6871315"/>
              <a:gd name="connsiteY4" fmla="*/ 4405367 h 8196318"/>
              <a:gd name="connsiteX0" fmla="*/ 1042 w 6871299"/>
              <a:gd name="connsiteY0" fmla="*/ 4421266 h 8212217"/>
              <a:gd name="connsiteX1" fmla="*/ 3143714 w 6871299"/>
              <a:gd name="connsiteY1" fmla="*/ 300116 h 8212217"/>
              <a:gd name="connsiteX2" fmla="*/ 6869586 w 6871299"/>
              <a:gd name="connsiteY2" fmla="*/ 4408566 h 8212217"/>
              <a:gd name="connsiteX3" fmla="*/ 3447848 w 6871299"/>
              <a:gd name="connsiteY3" fmla="*/ 8212216 h 8212217"/>
              <a:gd name="connsiteX4" fmla="*/ 1042 w 68712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3464"/>
              <a:gd name="connsiteX1" fmla="*/ 3143714 w 6875099"/>
              <a:gd name="connsiteY1" fmla="*/ 300116 h 8213464"/>
              <a:gd name="connsiteX2" fmla="*/ 6869586 w 6875099"/>
              <a:gd name="connsiteY2" fmla="*/ 4408566 h 8213464"/>
              <a:gd name="connsiteX3" fmla="*/ 3447848 w 6875099"/>
              <a:gd name="connsiteY3" fmla="*/ 8212216 h 8213464"/>
              <a:gd name="connsiteX4" fmla="*/ 1042 w 6875099"/>
              <a:gd name="connsiteY4" fmla="*/ 4421266 h 8213464"/>
              <a:gd name="connsiteX0" fmla="*/ 535 w 6874592"/>
              <a:gd name="connsiteY0" fmla="*/ 4421600 h 8251882"/>
              <a:gd name="connsiteX1" fmla="*/ 3143207 w 6874592"/>
              <a:gd name="connsiteY1" fmla="*/ 300450 h 8251882"/>
              <a:gd name="connsiteX2" fmla="*/ 6869079 w 6874592"/>
              <a:gd name="connsiteY2" fmla="*/ 4408900 h 8251882"/>
              <a:gd name="connsiteX3" fmla="*/ 3359604 w 6874592"/>
              <a:gd name="connsiteY3" fmla="*/ 8250650 h 8251882"/>
              <a:gd name="connsiteX4" fmla="*/ 535 w 6874592"/>
              <a:gd name="connsiteY4" fmla="*/ 4421600 h 8251882"/>
              <a:gd name="connsiteX0" fmla="*/ 535 w 6874592"/>
              <a:gd name="connsiteY0" fmla="*/ 4421600 h 8254403"/>
              <a:gd name="connsiteX1" fmla="*/ 3143207 w 6874592"/>
              <a:gd name="connsiteY1" fmla="*/ 300450 h 8254403"/>
              <a:gd name="connsiteX2" fmla="*/ 6869079 w 6874592"/>
              <a:gd name="connsiteY2" fmla="*/ 4408900 h 8254403"/>
              <a:gd name="connsiteX3" fmla="*/ 3359604 w 6874592"/>
              <a:gd name="connsiteY3" fmla="*/ 8250650 h 8254403"/>
              <a:gd name="connsiteX4" fmla="*/ 535 w 6874592"/>
              <a:gd name="connsiteY4" fmla="*/ 4421600 h 8254403"/>
              <a:gd name="connsiteX0" fmla="*/ 420 w 6874477"/>
              <a:gd name="connsiteY0" fmla="*/ 4422046 h 8305592"/>
              <a:gd name="connsiteX1" fmla="*/ 3143092 w 6874477"/>
              <a:gd name="connsiteY1" fmla="*/ 300896 h 8305592"/>
              <a:gd name="connsiteX2" fmla="*/ 6868964 w 6874477"/>
              <a:gd name="connsiteY2" fmla="*/ 4409346 h 8305592"/>
              <a:gd name="connsiteX3" fmla="*/ 3334421 w 6874477"/>
              <a:gd name="connsiteY3" fmla="*/ 8301896 h 8305592"/>
              <a:gd name="connsiteX4" fmla="*/ 420 w 6874477"/>
              <a:gd name="connsiteY4" fmla="*/ 4422046 h 8305592"/>
              <a:gd name="connsiteX0" fmla="*/ 420 w 6874477"/>
              <a:gd name="connsiteY0" fmla="*/ 4422046 h 8304853"/>
              <a:gd name="connsiteX1" fmla="*/ 3143092 w 6874477"/>
              <a:gd name="connsiteY1" fmla="*/ 300896 h 8304853"/>
              <a:gd name="connsiteX2" fmla="*/ 6868964 w 6874477"/>
              <a:gd name="connsiteY2" fmla="*/ 4409346 h 8304853"/>
              <a:gd name="connsiteX3" fmla="*/ 3334421 w 6874477"/>
              <a:gd name="connsiteY3" fmla="*/ 8301896 h 8304853"/>
              <a:gd name="connsiteX4" fmla="*/ 420 w 6874477"/>
              <a:gd name="connsiteY4" fmla="*/ 4422046 h 8304853"/>
              <a:gd name="connsiteX0" fmla="*/ 420 w 6895577"/>
              <a:gd name="connsiteY0" fmla="*/ 4422046 h 8304853"/>
              <a:gd name="connsiteX1" fmla="*/ 3143092 w 6895577"/>
              <a:gd name="connsiteY1" fmla="*/ 300896 h 8304853"/>
              <a:gd name="connsiteX2" fmla="*/ 6868964 w 6895577"/>
              <a:gd name="connsiteY2" fmla="*/ 4409346 h 8304853"/>
              <a:gd name="connsiteX3" fmla="*/ 3334421 w 6895577"/>
              <a:gd name="connsiteY3" fmla="*/ 8301896 h 8304853"/>
              <a:gd name="connsiteX4" fmla="*/ 420 w 6895577"/>
              <a:gd name="connsiteY4" fmla="*/ 4422046 h 8304853"/>
              <a:gd name="connsiteX0" fmla="*/ 420 w 6897458"/>
              <a:gd name="connsiteY0" fmla="*/ 4422046 h 8304853"/>
              <a:gd name="connsiteX1" fmla="*/ 3143092 w 6897458"/>
              <a:gd name="connsiteY1" fmla="*/ 300896 h 8304853"/>
              <a:gd name="connsiteX2" fmla="*/ 6868964 w 6897458"/>
              <a:gd name="connsiteY2" fmla="*/ 4409346 h 8304853"/>
              <a:gd name="connsiteX3" fmla="*/ 3334421 w 6897458"/>
              <a:gd name="connsiteY3" fmla="*/ 8301896 h 8304853"/>
              <a:gd name="connsiteX4" fmla="*/ 420 w 6897458"/>
              <a:gd name="connsiteY4" fmla="*/ 4422046 h 8304853"/>
              <a:gd name="connsiteX0" fmla="*/ 420 w 6896893"/>
              <a:gd name="connsiteY0" fmla="*/ 4422046 h 8310381"/>
              <a:gd name="connsiteX1" fmla="*/ 3143092 w 6896893"/>
              <a:gd name="connsiteY1" fmla="*/ 300896 h 8310381"/>
              <a:gd name="connsiteX2" fmla="*/ 6868964 w 6896893"/>
              <a:gd name="connsiteY2" fmla="*/ 4409346 h 8310381"/>
              <a:gd name="connsiteX3" fmla="*/ 3334421 w 6896893"/>
              <a:gd name="connsiteY3" fmla="*/ 8301896 h 8310381"/>
              <a:gd name="connsiteX4" fmla="*/ 420 w 6896893"/>
              <a:gd name="connsiteY4" fmla="*/ 4422046 h 8310381"/>
              <a:gd name="connsiteX0" fmla="*/ 420 w 6886603"/>
              <a:gd name="connsiteY0" fmla="*/ 4422046 h 8310381"/>
              <a:gd name="connsiteX1" fmla="*/ 3143092 w 6886603"/>
              <a:gd name="connsiteY1" fmla="*/ 300896 h 8310381"/>
              <a:gd name="connsiteX2" fmla="*/ 6868964 w 6886603"/>
              <a:gd name="connsiteY2" fmla="*/ 4409346 h 8310381"/>
              <a:gd name="connsiteX3" fmla="*/ 3334421 w 6886603"/>
              <a:gd name="connsiteY3" fmla="*/ 8301896 h 8310381"/>
              <a:gd name="connsiteX4" fmla="*/ 420 w 6886603"/>
              <a:gd name="connsiteY4" fmla="*/ 4422046 h 8310381"/>
              <a:gd name="connsiteX0" fmla="*/ 373 w 6930800"/>
              <a:gd name="connsiteY0" fmla="*/ 4121151 h 8001001"/>
              <a:gd name="connsiteX1" fmla="*/ 3143045 w 6930800"/>
              <a:gd name="connsiteY1" fmla="*/ 1 h 8001001"/>
              <a:gd name="connsiteX2" fmla="*/ 6912785 w 6930800"/>
              <a:gd name="connsiteY2" fmla="*/ 4120436 h 8001001"/>
              <a:gd name="connsiteX3" fmla="*/ 3334374 w 6930800"/>
              <a:gd name="connsiteY3" fmla="*/ 8001001 h 8001001"/>
              <a:gd name="connsiteX4" fmla="*/ 373 w 6930800"/>
              <a:gd name="connsiteY4" fmla="*/ 4121151 h 8001001"/>
              <a:gd name="connsiteX0" fmla="*/ 373 w 6913210"/>
              <a:gd name="connsiteY0" fmla="*/ 4121151 h 8001001"/>
              <a:gd name="connsiteX1" fmla="*/ 3143045 w 6913210"/>
              <a:gd name="connsiteY1" fmla="*/ 1 h 8001001"/>
              <a:gd name="connsiteX2" fmla="*/ 6912785 w 6913210"/>
              <a:gd name="connsiteY2" fmla="*/ 4120436 h 8001001"/>
              <a:gd name="connsiteX3" fmla="*/ 3334374 w 6913210"/>
              <a:gd name="connsiteY3" fmla="*/ 8001001 h 8001001"/>
              <a:gd name="connsiteX4" fmla="*/ 373 w 6913210"/>
              <a:gd name="connsiteY4" fmla="*/ 4121151 h 80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210" h="8001001">
                <a:moveTo>
                  <a:pt x="373" y="4121151"/>
                </a:moveTo>
                <a:cubicBezTo>
                  <a:pt x="-31515" y="2787651"/>
                  <a:pt x="1990976" y="120"/>
                  <a:pt x="3143045" y="1"/>
                </a:cubicBezTo>
                <a:cubicBezTo>
                  <a:pt x="4295114" y="-118"/>
                  <a:pt x="6875183" y="2340642"/>
                  <a:pt x="6912785" y="4120436"/>
                </a:cubicBezTo>
                <a:cubicBezTo>
                  <a:pt x="6950387" y="5900230"/>
                  <a:pt x="4486443" y="8000882"/>
                  <a:pt x="3334374" y="8001001"/>
                </a:cubicBezTo>
                <a:cubicBezTo>
                  <a:pt x="2182305" y="8001120"/>
                  <a:pt x="32261" y="5454651"/>
                  <a:pt x="373" y="4121151"/>
                </a:cubicBezTo>
                <a:close/>
              </a:path>
            </a:pathLst>
          </a:custGeom>
          <a:solidFill>
            <a:srgbClr val="FEB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6" name="Овал 10">
            <a:extLst>
              <a:ext uri="{FF2B5EF4-FFF2-40B4-BE49-F238E27FC236}">
                <a16:creationId xmlns:a16="http://schemas.microsoft.com/office/drawing/2014/main" id="{7026F2C2-C512-4079-B7E8-7C449BF16BE0}"/>
              </a:ext>
            </a:extLst>
          </p:cNvPr>
          <p:cNvSpPr/>
          <p:nvPr/>
        </p:nvSpPr>
        <p:spPr>
          <a:xfrm rot="8575972">
            <a:off x="-11281207" y="1897548"/>
            <a:ext cx="12920693" cy="17603490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07 w 6908935"/>
              <a:gd name="connsiteY0" fmla="*/ 4710958 h 8738134"/>
              <a:gd name="connsiteX1" fmla="*/ 3157803 w 6908935"/>
              <a:gd name="connsiteY1" fmla="*/ 270494 h 8738134"/>
              <a:gd name="connsiteX2" fmla="*/ 6894419 w 6908935"/>
              <a:gd name="connsiteY2" fmla="*/ 4710958 h 8738134"/>
              <a:gd name="connsiteX3" fmla="*/ 3472681 w 6908935"/>
              <a:gd name="connsiteY3" fmla="*/ 8625733 h 8738134"/>
              <a:gd name="connsiteX4" fmla="*/ 807 w 6908935"/>
              <a:gd name="connsiteY4" fmla="*/ 4710958 h 8738134"/>
              <a:gd name="connsiteX0" fmla="*/ 807 w 6896483"/>
              <a:gd name="connsiteY0" fmla="*/ 4710958 h 8738134"/>
              <a:gd name="connsiteX1" fmla="*/ 3157803 w 6896483"/>
              <a:gd name="connsiteY1" fmla="*/ 270494 h 8738134"/>
              <a:gd name="connsiteX2" fmla="*/ 6894419 w 6896483"/>
              <a:gd name="connsiteY2" fmla="*/ 4710958 h 8738134"/>
              <a:gd name="connsiteX3" fmla="*/ 3472681 w 6896483"/>
              <a:gd name="connsiteY3" fmla="*/ 8625733 h 8738134"/>
              <a:gd name="connsiteX4" fmla="*/ 807 w 6896483"/>
              <a:gd name="connsiteY4" fmla="*/ 4710958 h 873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483" h="8738134">
                <a:moveTo>
                  <a:pt x="807" y="4710958"/>
                </a:moveTo>
                <a:cubicBezTo>
                  <a:pt x="-51673" y="3318418"/>
                  <a:pt x="2471425" y="-1133763"/>
                  <a:pt x="3157803" y="270494"/>
                </a:cubicBezTo>
                <a:cubicBezTo>
                  <a:pt x="3844181" y="1674751"/>
                  <a:pt x="6988422" y="2733331"/>
                  <a:pt x="6894419" y="4710958"/>
                </a:cubicBezTo>
                <a:cubicBezTo>
                  <a:pt x="6800416" y="6688585"/>
                  <a:pt x="5055833" y="7866908"/>
                  <a:pt x="3472681" y="8625733"/>
                </a:cubicBezTo>
                <a:cubicBezTo>
                  <a:pt x="1889529" y="9384558"/>
                  <a:pt x="53287" y="6103498"/>
                  <a:pt x="807" y="4710958"/>
                </a:cubicBezTo>
                <a:close/>
              </a:path>
            </a:pathLst>
          </a:custGeom>
          <a:solidFill>
            <a:srgbClr val="FE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7" name="Овал 10">
            <a:extLst>
              <a:ext uri="{FF2B5EF4-FFF2-40B4-BE49-F238E27FC236}">
                <a16:creationId xmlns:a16="http://schemas.microsoft.com/office/drawing/2014/main" id="{C686E2A2-36A5-4DA2-8CE6-C8D74A4822A0}"/>
              </a:ext>
            </a:extLst>
          </p:cNvPr>
          <p:cNvSpPr/>
          <p:nvPr/>
        </p:nvSpPr>
        <p:spPr>
          <a:xfrm rot="8575972">
            <a:off x="-15137258" y="4830426"/>
            <a:ext cx="17100522" cy="15463481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2541 w 6910669"/>
              <a:gd name="connsiteY0" fmla="*/ 4959383 h 8987447"/>
              <a:gd name="connsiteX1" fmla="*/ 3021664 w 6910669"/>
              <a:gd name="connsiteY1" fmla="*/ 328419 h 8987447"/>
              <a:gd name="connsiteX2" fmla="*/ 6896153 w 6910669"/>
              <a:gd name="connsiteY2" fmla="*/ 4959383 h 8987447"/>
              <a:gd name="connsiteX3" fmla="*/ 3474415 w 6910669"/>
              <a:gd name="connsiteY3" fmla="*/ 8874158 h 8987447"/>
              <a:gd name="connsiteX4" fmla="*/ 2541 w 6910669"/>
              <a:gd name="connsiteY4" fmla="*/ 4959383 h 8987447"/>
              <a:gd name="connsiteX0" fmla="*/ 2336 w 6910464"/>
              <a:gd name="connsiteY0" fmla="*/ 5036616 h 9064680"/>
              <a:gd name="connsiteX1" fmla="*/ 3021459 w 6910464"/>
              <a:gd name="connsiteY1" fmla="*/ 405652 h 9064680"/>
              <a:gd name="connsiteX2" fmla="*/ 6895948 w 6910464"/>
              <a:gd name="connsiteY2" fmla="*/ 5036616 h 9064680"/>
              <a:gd name="connsiteX3" fmla="*/ 3474210 w 6910464"/>
              <a:gd name="connsiteY3" fmla="*/ 8951391 h 9064680"/>
              <a:gd name="connsiteX4" fmla="*/ 2336 w 6910464"/>
              <a:gd name="connsiteY4" fmla="*/ 5036616 h 9064680"/>
              <a:gd name="connsiteX0" fmla="*/ 2230 w 6910358"/>
              <a:gd name="connsiteY0" fmla="*/ 5091521 h 9119585"/>
              <a:gd name="connsiteX1" fmla="*/ 3021353 w 6910358"/>
              <a:gd name="connsiteY1" fmla="*/ 460557 h 9119585"/>
              <a:gd name="connsiteX2" fmla="*/ 6895842 w 6910358"/>
              <a:gd name="connsiteY2" fmla="*/ 5091521 h 9119585"/>
              <a:gd name="connsiteX3" fmla="*/ 3474104 w 6910358"/>
              <a:gd name="connsiteY3" fmla="*/ 9006296 h 9119585"/>
              <a:gd name="connsiteX4" fmla="*/ 2230 w 6910358"/>
              <a:gd name="connsiteY4" fmla="*/ 5091521 h 9119585"/>
              <a:gd name="connsiteX0" fmla="*/ 2147 w 6910275"/>
              <a:gd name="connsiteY0" fmla="*/ 5152258 h 9180322"/>
              <a:gd name="connsiteX1" fmla="*/ 3021270 w 6910275"/>
              <a:gd name="connsiteY1" fmla="*/ 521294 h 9180322"/>
              <a:gd name="connsiteX2" fmla="*/ 6895759 w 6910275"/>
              <a:gd name="connsiteY2" fmla="*/ 5152258 h 9180322"/>
              <a:gd name="connsiteX3" fmla="*/ 3474021 w 6910275"/>
              <a:gd name="connsiteY3" fmla="*/ 9067033 h 9180322"/>
              <a:gd name="connsiteX4" fmla="*/ 2147 w 6910275"/>
              <a:gd name="connsiteY4" fmla="*/ 5152258 h 9180322"/>
              <a:gd name="connsiteX0" fmla="*/ 1997 w 6910125"/>
              <a:gd name="connsiteY0" fmla="*/ 5218961 h 9247025"/>
              <a:gd name="connsiteX1" fmla="*/ 3021120 w 6910125"/>
              <a:gd name="connsiteY1" fmla="*/ 587997 h 9247025"/>
              <a:gd name="connsiteX2" fmla="*/ 6895609 w 6910125"/>
              <a:gd name="connsiteY2" fmla="*/ 5218961 h 9247025"/>
              <a:gd name="connsiteX3" fmla="*/ 3473871 w 6910125"/>
              <a:gd name="connsiteY3" fmla="*/ 9133736 h 9247025"/>
              <a:gd name="connsiteX4" fmla="*/ 1997 w 6910125"/>
              <a:gd name="connsiteY4" fmla="*/ 5218961 h 9247025"/>
              <a:gd name="connsiteX0" fmla="*/ 2400 w 6910528"/>
              <a:gd name="connsiteY0" fmla="*/ 5183191 h 9211255"/>
              <a:gd name="connsiteX1" fmla="*/ 3021523 w 6910528"/>
              <a:gd name="connsiteY1" fmla="*/ 552227 h 9211255"/>
              <a:gd name="connsiteX2" fmla="*/ 6896012 w 6910528"/>
              <a:gd name="connsiteY2" fmla="*/ 5183191 h 9211255"/>
              <a:gd name="connsiteX3" fmla="*/ 3474274 w 6910528"/>
              <a:gd name="connsiteY3" fmla="*/ 9097966 h 9211255"/>
              <a:gd name="connsiteX4" fmla="*/ 2400 w 6910528"/>
              <a:gd name="connsiteY4" fmla="*/ 5183191 h 92112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896634"/>
              <a:gd name="connsiteY0" fmla="*/ 4928091 h 8956155"/>
              <a:gd name="connsiteX1" fmla="*/ 3020636 w 6896634"/>
              <a:gd name="connsiteY1" fmla="*/ 297127 h 8956155"/>
              <a:gd name="connsiteX2" fmla="*/ 6895125 w 6896634"/>
              <a:gd name="connsiteY2" fmla="*/ 4928091 h 8956155"/>
              <a:gd name="connsiteX3" fmla="*/ 3473387 w 6896634"/>
              <a:gd name="connsiteY3" fmla="*/ 8842866 h 8956155"/>
              <a:gd name="connsiteX4" fmla="*/ 1513 w 6896634"/>
              <a:gd name="connsiteY4" fmla="*/ 4928091 h 89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634" h="8956155">
                <a:moveTo>
                  <a:pt x="1513" y="4928091"/>
                </a:moveTo>
                <a:cubicBezTo>
                  <a:pt x="-73945" y="3503801"/>
                  <a:pt x="2697740" y="-1221430"/>
                  <a:pt x="3020636" y="297127"/>
                </a:cubicBezTo>
                <a:cubicBezTo>
                  <a:pt x="3343532" y="1815684"/>
                  <a:pt x="6832455" y="3037933"/>
                  <a:pt x="6895125" y="4928091"/>
                </a:cubicBezTo>
                <a:cubicBezTo>
                  <a:pt x="6957795" y="6818249"/>
                  <a:pt x="5056539" y="8084041"/>
                  <a:pt x="3473387" y="8842866"/>
                </a:cubicBezTo>
                <a:cubicBezTo>
                  <a:pt x="1890235" y="9601691"/>
                  <a:pt x="76971" y="6352381"/>
                  <a:pt x="1513" y="492809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04403752-972B-4E10-8FCD-B692544AED93}"/>
              </a:ext>
            </a:extLst>
          </p:cNvPr>
          <p:cNvSpPr/>
          <p:nvPr/>
        </p:nvSpPr>
        <p:spPr>
          <a:xfrm>
            <a:off x="144446" y="140230"/>
            <a:ext cx="8259138" cy="15893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5467"/>
              </a:lnSpc>
            </a:pPr>
            <a:r>
              <a:rPr lang="ru-RU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ОГА ПОУ </a:t>
            </a:r>
            <a:r>
              <a:rPr lang="ru-RU" sz="40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Боровичский</a:t>
            </a:r>
            <a:r>
              <a:rPr lang="ru-RU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Техникум Строительной Индустрии и Экономики</a:t>
            </a:r>
            <a:endParaRPr lang="en-US" sz="40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80741225-DD6D-4DF1-8ACA-C454DDBA52B7}"/>
              </a:ext>
            </a:extLst>
          </p:cNvPr>
          <p:cNvSpPr/>
          <p:nvPr/>
        </p:nvSpPr>
        <p:spPr>
          <a:xfrm>
            <a:off x="6887881" y="5591212"/>
            <a:ext cx="5245768" cy="1207307"/>
          </a:xfrm>
          <a:prstGeom prst="roundRect">
            <a:avLst/>
          </a:prstGeom>
          <a:solidFill>
            <a:srgbClr val="FED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C16FAC-5645-43CC-806E-E96A52DD8100}"/>
              </a:ext>
            </a:extLst>
          </p:cNvPr>
          <p:cNvSpPr txBox="1"/>
          <p:nvPr/>
        </p:nvSpPr>
        <p:spPr>
          <a:xfrm>
            <a:off x="6834879" y="5703312"/>
            <a:ext cx="5245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latin typeface="Arial Black" panose="020B0A04020102020204" pitchFamily="34" charset="0"/>
              </a:rPr>
              <a:t>Работу выполнили студенты группы </a:t>
            </a:r>
          </a:p>
          <a:p>
            <a:pPr algn="r"/>
            <a:r>
              <a:rPr lang="ru-RU" dirty="0">
                <a:latin typeface="Arial Black" panose="020B0A04020102020204" pitchFamily="34" charset="0"/>
              </a:rPr>
              <a:t>П-31 Худяков Б. Дмитриев М. Степанов Е. Синявин Е. Бобров А.</a:t>
            </a:r>
          </a:p>
        </p:txBody>
      </p:sp>
      <p:pic>
        <p:nvPicPr>
          <p:cNvPr id="35" name="Picture 10" descr="Picture background">
            <a:extLst>
              <a:ext uri="{FF2B5EF4-FFF2-40B4-BE49-F238E27FC236}">
                <a16:creationId xmlns:a16="http://schemas.microsoft.com/office/drawing/2014/main" id="{4B12B123-8DEC-4E92-82F5-CDA4799EE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98" y="2915475"/>
            <a:ext cx="1052968" cy="65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74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697DF75-FF22-407A-8F0A-D90D8C14E4A9}"/>
              </a:ext>
            </a:extLst>
          </p:cNvPr>
          <p:cNvGrpSpPr/>
          <p:nvPr/>
        </p:nvGrpSpPr>
        <p:grpSpPr>
          <a:xfrm>
            <a:off x="1541893" y="938612"/>
            <a:ext cx="9297206" cy="1509314"/>
            <a:chOff x="-3956538" y="216855"/>
            <a:chExt cx="9297206" cy="150931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269FBB7-2283-48E6-B2F1-712BA5411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191"/>
            <a:stretch/>
          </p:blipFill>
          <p:spPr>
            <a:xfrm>
              <a:off x="-3956538" y="216855"/>
              <a:ext cx="9297206" cy="1509314"/>
            </a:xfrm>
            <a:prstGeom prst="rect">
              <a:avLst/>
            </a:prstGeom>
          </p:spPr>
        </p:pic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9FF7829-9EF2-419D-A306-EFC4F39987C9}"/>
                </a:ext>
              </a:extLst>
            </p:cNvPr>
            <p:cNvSpPr/>
            <p:nvPr/>
          </p:nvSpPr>
          <p:spPr>
            <a:xfrm>
              <a:off x="-2720923" y="971512"/>
              <a:ext cx="2429436" cy="293132"/>
            </a:xfrm>
            <a:prstGeom prst="rect">
              <a:avLst/>
            </a:prstGeom>
            <a:solidFill>
              <a:srgbClr val="4A4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C7AB096-BC2F-420D-A089-33F7CD2330F0}"/>
              </a:ext>
            </a:extLst>
          </p:cNvPr>
          <p:cNvSpPr/>
          <p:nvPr/>
        </p:nvSpPr>
        <p:spPr>
          <a:xfrm>
            <a:off x="8353424" y="1726169"/>
            <a:ext cx="1000125" cy="293132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Поиск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Ссылка на слайд 17">
                <a:extLst>
                  <a:ext uri="{FF2B5EF4-FFF2-40B4-BE49-F238E27FC236}">
                    <a16:creationId xmlns:a16="http://schemas.microsoft.com/office/drawing/2014/main" id="{F2BDAC88-FCFD-4F0E-A891-A22DC935B9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8634791"/>
                  </p:ext>
                </p:extLst>
              </p:nvPr>
            </p:nvGraphicFramePr>
            <p:xfrm>
              <a:off x="2371723" y="2177291"/>
              <a:ext cx="1628775" cy="1628345"/>
            </p:xfrm>
            <a:graphic>
              <a:graphicData uri="http://schemas.microsoft.com/office/powerpoint/2016/slidezoom">
                <pslz:sldZm>
                  <pslz:sldZmObj sldId="259" cId="3648135000">
                    <pslz:zmPr id="{4BEB3058-D8AB-48EC-B871-CD63085038F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8775" cy="16283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Ссылка на слайд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2BDAC88-FCFD-4F0E-A891-A22DC935B9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1723" y="2177291"/>
                <a:ext cx="1628775" cy="16283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Ссылка на слайд 29">
                <a:extLst>
                  <a:ext uri="{FF2B5EF4-FFF2-40B4-BE49-F238E27FC236}">
                    <a16:creationId xmlns:a16="http://schemas.microsoft.com/office/drawing/2014/main" id="{8565F7D7-12D5-4B2E-999D-B19A0BBE80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2829645"/>
                  </p:ext>
                </p:extLst>
              </p:nvPr>
            </p:nvGraphicFramePr>
            <p:xfrm>
              <a:off x="4095748" y="2177291"/>
              <a:ext cx="2505077" cy="1628345"/>
            </p:xfrm>
            <a:graphic>
              <a:graphicData uri="http://schemas.microsoft.com/office/powerpoint/2016/slidezoom">
                <pslz:sldZm>
                  <pslz:sldZmObj sldId="262" cId="1678341644">
                    <pslz:zmPr id="{278FD0C7-7DB7-427F-BB6D-7C1682ACCAA2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05077" cy="16283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Ссылка на слайд 2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565F7D7-12D5-4B2E-999D-B19A0BBE80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5748" y="2177291"/>
                <a:ext cx="2505077" cy="16283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Ссылка на слайд 31">
                <a:extLst>
                  <a:ext uri="{FF2B5EF4-FFF2-40B4-BE49-F238E27FC236}">
                    <a16:creationId xmlns:a16="http://schemas.microsoft.com/office/drawing/2014/main" id="{280A0405-C5F9-4597-A7C2-F7AE24D009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9976850"/>
                  </p:ext>
                </p:extLst>
              </p:nvPr>
            </p:nvGraphicFramePr>
            <p:xfrm>
              <a:off x="6707120" y="2168326"/>
              <a:ext cx="2732151" cy="3223698"/>
            </p:xfrm>
            <a:graphic>
              <a:graphicData uri="http://schemas.microsoft.com/office/powerpoint/2016/slidezoom">
                <pslz:sldZm>
                  <pslz:sldZmObj sldId="261" cId="1495038963">
                    <pslz:zmPr id="{837C562E-CE65-4B64-8B82-BCAF0287C1C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32151" cy="3223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Ссылка на слайд 3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80A0405-C5F9-4597-A7C2-F7AE24D00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7120" y="2168326"/>
                <a:ext cx="2732151" cy="3223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Ссылка на слайд 33">
                <a:extLst>
                  <a:ext uri="{FF2B5EF4-FFF2-40B4-BE49-F238E27FC236}">
                    <a16:creationId xmlns:a16="http://schemas.microsoft.com/office/drawing/2014/main" id="{46854A68-4C8C-47E4-BE0A-AD755CFB5D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7768347"/>
                  </p:ext>
                </p:extLst>
              </p:nvPr>
            </p:nvGraphicFramePr>
            <p:xfrm>
              <a:off x="2371722" y="3883140"/>
              <a:ext cx="2171702" cy="1508884"/>
            </p:xfrm>
            <a:graphic>
              <a:graphicData uri="http://schemas.microsoft.com/office/powerpoint/2016/slidezoom">
                <pslz:sldZm>
                  <pslz:sldZmObj sldId="260" cId="2331067325">
                    <pslz:zmPr id="{D717E447-0FD1-4512-B4F3-FD74996CD3CF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1702" cy="15088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Ссылка на слайд 3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6854A68-4C8C-47E4-BE0A-AD755CFB5D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71722" y="3883140"/>
                <a:ext cx="2171702" cy="15088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Ссылка на слайд 35">
                <a:extLst>
                  <a:ext uri="{FF2B5EF4-FFF2-40B4-BE49-F238E27FC236}">
                    <a16:creationId xmlns:a16="http://schemas.microsoft.com/office/drawing/2014/main" id="{4C0F6FBC-1774-4879-A9D8-6D467A0B47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7170567"/>
                  </p:ext>
                </p:extLst>
              </p:nvPr>
            </p:nvGraphicFramePr>
            <p:xfrm>
              <a:off x="4629149" y="3882710"/>
              <a:ext cx="1982721" cy="1509314"/>
            </p:xfrm>
            <a:graphic>
              <a:graphicData uri="http://schemas.microsoft.com/office/powerpoint/2016/slidezoom">
                <pslz:sldZm>
                  <pslz:sldZmObj sldId="263" cId="866342906">
                    <pslz:zmPr id="{9CAAE9F1-4B47-4057-A190-45948D8A8DA2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2721" cy="15093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Ссылка на слайд 3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C0F6FBC-1774-4879-A9D8-6D467A0B47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29149" y="3882710"/>
                <a:ext cx="1982721" cy="15093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7B53267-21D4-4BFB-860B-1FF743D955DD}"/>
              </a:ext>
            </a:extLst>
          </p:cNvPr>
          <p:cNvSpPr txBox="1"/>
          <p:nvPr/>
        </p:nvSpPr>
        <p:spPr>
          <a:xfrm>
            <a:off x="2748671" y="1693269"/>
            <a:ext cx="5380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Проектирование информационной системы </a:t>
            </a:r>
            <a:r>
              <a:rPr lang="en-US" sz="1400" dirty="0">
                <a:solidFill>
                  <a:schemeClr val="bg1"/>
                </a:solidFill>
              </a:rPr>
              <a:t>“</a:t>
            </a:r>
            <a:r>
              <a:rPr lang="ru-RU" sz="1400" dirty="0">
                <a:solidFill>
                  <a:schemeClr val="bg1"/>
                </a:solidFill>
              </a:rPr>
              <a:t>Приём абитуриентов</a:t>
            </a:r>
            <a:r>
              <a:rPr lang="en-US" sz="1400" dirty="0">
                <a:solidFill>
                  <a:schemeClr val="bg1"/>
                </a:solidFill>
              </a:rPr>
              <a:t>”</a:t>
            </a:r>
          </a:p>
          <a:p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D6AD972-211E-4ED8-9E26-3A3AEBA2D103}"/>
              </a:ext>
            </a:extLst>
          </p:cNvPr>
          <p:cNvSpPr/>
          <p:nvPr/>
        </p:nvSpPr>
        <p:spPr>
          <a:xfrm rot="19375972">
            <a:off x="18006231" y="-19458911"/>
            <a:ext cx="14388353" cy="15727787"/>
          </a:xfrm>
          <a:prstGeom prst="ellipse">
            <a:avLst/>
          </a:prstGeom>
          <a:solidFill>
            <a:srgbClr val="C00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5" name="Овал 8">
            <a:extLst>
              <a:ext uri="{FF2B5EF4-FFF2-40B4-BE49-F238E27FC236}">
                <a16:creationId xmlns:a16="http://schemas.microsoft.com/office/drawing/2014/main" id="{99917E7C-88FF-45FA-A345-F18AD8DB11E0}"/>
              </a:ext>
            </a:extLst>
          </p:cNvPr>
          <p:cNvSpPr/>
          <p:nvPr/>
        </p:nvSpPr>
        <p:spPr>
          <a:xfrm rot="19375972">
            <a:off x="18269567" y="-20790830"/>
            <a:ext cx="12865881" cy="19219485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957112"/>
              <a:gd name="connsiteY0" fmla="*/ 3143250 h 6286500"/>
              <a:gd name="connsiteX1" fmla="*/ 3446806 w 6957112"/>
              <a:gd name="connsiteY1" fmla="*/ 0 h 6286500"/>
              <a:gd name="connsiteX2" fmla="*/ 6957112 w 6957112"/>
              <a:gd name="connsiteY2" fmla="*/ 3143251 h 6286500"/>
              <a:gd name="connsiteX3" fmla="*/ 3446806 w 6957112"/>
              <a:gd name="connsiteY3" fmla="*/ 6286500 h 6286500"/>
              <a:gd name="connsiteX4" fmla="*/ 0 w 6957112"/>
              <a:gd name="connsiteY4" fmla="*/ 3143250 h 6286500"/>
              <a:gd name="connsiteX0" fmla="*/ 1140 w 6958252"/>
              <a:gd name="connsiteY0" fmla="*/ 3143250 h 7688687"/>
              <a:gd name="connsiteX1" fmla="*/ 3447946 w 6958252"/>
              <a:gd name="connsiteY1" fmla="*/ 0 h 7688687"/>
              <a:gd name="connsiteX2" fmla="*/ 6958252 w 6958252"/>
              <a:gd name="connsiteY2" fmla="*/ 3143251 h 7688687"/>
              <a:gd name="connsiteX3" fmla="*/ 3809896 w 6958252"/>
              <a:gd name="connsiteY3" fmla="*/ 7688687 h 7688687"/>
              <a:gd name="connsiteX4" fmla="*/ 1140 w 6958252"/>
              <a:gd name="connsiteY4" fmla="*/ 3143250 h 7688687"/>
              <a:gd name="connsiteX0" fmla="*/ 1140 w 6958252"/>
              <a:gd name="connsiteY0" fmla="*/ 4994856 h 9540293"/>
              <a:gd name="connsiteX1" fmla="*/ 3447946 w 6958252"/>
              <a:gd name="connsiteY1" fmla="*/ 0 h 9540293"/>
              <a:gd name="connsiteX2" fmla="*/ 6958252 w 6958252"/>
              <a:gd name="connsiteY2" fmla="*/ 4994857 h 9540293"/>
              <a:gd name="connsiteX3" fmla="*/ 3809896 w 6958252"/>
              <a:gd name="connsiteY3" fmla="*/ 9540293 h 9540293"/>
              <a:gd name="connsiteX4" fmla="*/ 1140 w 6958252"/>
              <a:gd name="connsiteY4" fmla="*/ 4994856 h 95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8252" h="9540293">
                <a:moveTo>
                  <a:pt x="1140" y="4994856"/>
                </a:moveTo>
                <a:cubicBezTo>
                  <a:pt x="-59185" y="3404807"/>
                  <a:pt x="2288427" y="0"/>
                  <a:pt x="3447946" y="0"/>
                </a:cubicBezTo>
                <a:cubicBezTo>
                  <a:pt x="4607465" y="0"/>
                  <a:pt x="6958252" y="3258888"/>
                  <a:pt x="6958252" y="4994857"/>
                </a:cubicBezTo>
                <a:cubicBezTo>
                  <a:pt x="6843952" y="6705426"/>
                  <a:pt x="4969415" y="9540293"/>
                  <a:pt x="3809896" y="9540293"/>
                </a:cubicBezTo>
                <a:cubicBezTo>
                  <a:pt x="2650377" y="9540293"/>
                  <a:pt x="61465" y="6584905"/>
                  <a:pt x="1140" y="4994856"/>
                </a:cubicBezTo>
                <a:close/>
              </a:path>
            </a:pathLst>
          </a:custGeom>
          <a:solidFill>
            <a:srgbClr val="FE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7" name="Овал 10">
            <a:extLst>
              <a:ext uri="{FF2B5EF4-FFF2-40B4-BE49-F238E27FC236}">
                <a16:creationId xmlns:a16="http://schemas.microsoft.com/office/drawing/2014/main" id="{754CC5E8-1D72-4450-B76D-A7B5EFDB09F1}"/>
              </a:ext>
            </a:extLst>
          </p:cNvPr>
          <p:cNvSpPr/>
          <p:nvPr/>
        </p:nvSpPr>
        <p:spPr>
          <a:xfrm rot="19375972">
            <a:off x="19391427" y="-20549984"/>
            <a:ext cx="12952032" cy="17603487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924 w 6871033"/>
              <a:gd name="connsiteY0" fmla="*/ 4121152 h 7912103"/>
              <a:gd name="connsiteX1" fmla="*/ 3143596 w 6871033"/>
              <a:gd name="connsiteY1" fmla="*/ 2 h 7912103"/>
              <a:gd name="connsiteX2" fmla="*/ 6869468 w 6871033"/>
              <a:gd name="connsiteY2" fmla="*/ 4108452 h 7912103"/>
              <a:gd name="connsiteX3" fmla="*/ 3447730 w 6871033"/>
              <a:gd name="connsiteY3" fmla="*/ 7912102 h 7912103"/>
              <a:gd name="connsiteX4" fmla="*/ 924 w 6871033"/>
              <a:gd name="connsiteY4" fmla="*/ 4121152 h 7912103"/>
              <a:gd name="connsiteX0" fmla="*/ 1108 w 6871446"/>
              <a:gd name="connsiteY0" fmla="*/ 4366593 h 8157544"/>
              <a:gd name="connsiteX1" fmla="*/ 3143780 w 6871446"/>
              <a:gd name="connsiteY1" fmla="*/ 245443 h 8157544"/>
              <a:gd name="connsiteX2" fmla="*/ 6869652 w 6871446"/>
              <a:gd name="connsiteY2" fmla="*/ 4353893 h 8157544"/>
              <a:gd name="connsiteX3" fmla="*/ 3447914 w 6871446"/>
              <a:gd name="connsiteY3" fmla="*/ 8157543 h 8157544"/>
              <a:gd name="connsiteX4" fmla="*/ 1108 w 6871446"/>
              <a:gd name="connsiteY4" fmla="*/ 4366593 h 8157544"/>
              <a:gd name="connsiteX0" fmla="*/ 1049 w 6871315"/>
              <a:gd name="connsiteY0" fmla="*/ 4405367 h 8196318"/>
              <a:gd name="connsiteX1" fmla="*/ 3143721 w 6871315"/>
              <a:gd name="connsiteY1" fmla="*/ 284217 h 8196318"/>
              <a:gd name="connsiteX2" fmla="*/ 6869593 w 6871315"/>
              <a:gd name="connsiteY2" fmla="*/ 4392667 h 8196318"/>
              <a:gd name="connsiteX3" fmla="*/ 3447855 w 6871315"/>
              <a:gd name="connsiteY3" fmla="*/ 8196317 h 8196318"/>
              <a:gd name="connsiteX4" fmla="*/ 1049 w 6871315"/>
              <a:gd name="connsiteY4" fmla="*/ 4405367 h 8196318"/>
              <a:gd name="connsiteX0" fmla="*/ 1042 w 6871299"/>
              <a:gd name="connsiteY0" fmla="*/ 4421266 h 8212217"/>
              <a:gd name="connsiteX1" fmla="*/ 3143714 w 6871299"/>
              <a:gd name="connsiteY1" fmla="*/ 300116 h 8212217"/>
              <a:gd name="connsiteX2" fmla="*/ 6869586 w 6871299"/>
              <a:gd name="connsiteY2" fmla="*/ 4408566 h 8212217"/>
              <a:gd name="connsiteX3" fmla="*/ 3447848 w 6871299"/>
              <a:gd name="connsiteY3" fmla="*/ 8212216 h 8212217"/>
              <a:gd name="connsiteX4" fmla="*/ 1042 w 68712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3464"/>
              <a:gd name="connsiteX1" fmla="*/ 3143714 w 6875099"/>
              <a:gd name="connsiteY1" fmla="*/ 300116 h 8213464"/>
              <a:gd name="connsiteX2" fmla="*/ 6869586 w 6875099"/>
              <a:gd name="connsiteY2" fmla="*/ 4408566 h 8213464"/>
              <a:gd name="connsiteX3" fmla="*/ 3447848 w 6875099"/>
              <a:gd name="connsiteY3" fmla="*/ 8212216 h 8213464"/>
              <a:gd name="connsiteX4" fmla="*/ 1042 w 6875099"/>
              <a:gd name="connsiteY4" fmla="*/ 4421266 h 8213464"/>
              <a:gd name="connsiteX0" fmla="*/ 535 w 6874592"/>
              <a:gd name="connsiteY0" fmla="*/ 4421600 h 8251882"/>
              <a:gd name="connsiteX1" fmla="*/ 3143207 w 6874592"/>
              <a:gd name="connsiteY1" fmla="*/ 300450 h 8251882"/>
              <a:gd name="connsiteX2" fmla="*/ 6869079 w 6874592"/>
              <a:gd name="connsiteY2" fmla="*/ 4408900 h 8251882"/>
              <a:gd name="connsiteX3" fmla="*/ 3359604 w 6874592"/>
              <a:gd name="connsiteY3" fmla="*/ 8250650 h 8251882"/>
              <a:gd name="connsiteX4" fmla="*/ 535 w 6874592"/>
              <a:gd name="connsiteY4" fmla="*/ 4421600 h 8251882"/>
              <a:gd name="connsiteX0" fmla="*/ 535 w 6874592"/>
              <a:gd name="connsiteY0" fmla="*/ 4421600 h 8254403"/>
              <a:gd name="connsiteX1" fmla="*/ 3143207 w 6874592"/>
              <a:gd name="connsiteY1" fmla="*/ 300450 h 8254403"/>
              <a:gd name="connsiteX2" fmla="*/ 6869079 w 6874592"/>
              <a:gd name="connsiteY2" fmla="*/ 4408900 h 8254403"/>
              <a:gd name="connsiteX3" fmla="*/ 3359604 w 6874592"/>
              <a:gd name="connsiteY3" fmla="*/ 8250650 h 8254403"/>
              <a:gd name="connsiteX4" fmla="*/ 535 w 6874592"/>
              <a:gd name="connsiteY4" fmla="*/ 4421600 h 8254403"/>
              <a:gd name="connsiteX0" fmla="*/ 420 w 6874477"/>
              <a:gd name="connsiteY0" fmla="*/ 4422046 h 8305592"/>
              <a:gd name="connsiteX1" fmla="*/ 3143092 w 6874477"/>
              <a:gd name="connsiteY1" fmla="*/ 300896 h 8305592"/>
              <a:gd name="connsiteX2" fmla="*/ 6868964 w 6874477"/>
              <a:gd name="connsiteY2" fmla="*/ 4409346 h 8305592"/>
              <a:gd name="connsiteX3" fmla="*/ 3334421 w 6874477"/>
              <a:gd name="connsiteY3" fmla="*/ 8301896 h 8305592"/>
              <a:gd name="connsiteX4" fmla="*/ 420 w 6874477"/>
              <a:gd name="connsiteY4" fmla="*/ 4422046 h 8305592"/>
              <a:gd name="connsiteX0" fmla="*/ 420 w 6874477"/>
              <a:gd name="connsiteY0" fmla="*/ 4422046 h 8304853"/>
              <a:gd name="connsiteX1" fmla="*/ 3143092 w 6874477"/>
              <a:gd name="connsiteY1" fmla="*/ 300896 h 8304853"/>
              <a:gd name="connsiteX2" fmla="*/ 6868964 w 6874477"/>
              <a:gd name="connsiteY2" fmla="*/ 4409346 h 8304853"/>
              <a:gd name="connsiteX3" fmla="*/ 3334421 w 6874477"/>
              <a:gd name="connsiteY3" fmla="*/ 8301896 h 8304853"/>
              <a:gd name="connsiteX4" fmla="*/ 420 w 6874477"/>
              <a:gd name="connsiteY4" fmla="*/ 4422046 h 8304853"/>
              <a:gd name="connsiteX0" fmla="*/ 420 w 6895577"/>
              <a:gd name="connsiteY0" fmla="*/ 4422046 h 8304853"/>
              <a:gd name="connsiteX1" fmla="*/ 3143092 w 6895577"/>
              <a:gd name="connsiteY1" fmla="*/ 300896 h 8304853"/>
              <a:gd name="connsiteX2" fmla="*/ 6868964 w 6895577"/>
              <a:gd name="connsiteY2" fmla="*/ 4409346 h 8304853"/>
              <a:gd name="connsiteX3" fmla="*/ 3334421 w 6895577"/>
              <a:gd name="connsiteY3" fmla="*/ 8301896 h 8304853"/>
              <a:gd name="connsiteX4" fmla="*/ 420 w 6895577"/>
              <a:gd name="connsiteY4" fmla="*/ 4422046 h 8304853"/>
              <a:gd name="connsiteX0" fmla="*/ 420 w 6897458"/>
              <a:gd name="connsiteY0" fmla="*/ 4422046 h 8304853"/>
              <a:gd name="connsiteX1" fmla="*/ 3143092 w 6897458"/>
              <a:gd name="connsiteY1" fmla="*/ 300896 h 8304853"/>
              <a:gd name="connsiteX2" fmla="*/ 6868964 w 6897458"/>
              <a:gd name="connsiteY2" fmla="*/ 4409346 h 8304853"/>
              <a:gd name="connsiteX3" fmla="*/ 3334421 w 6897458"/>
              <a:gd name="connsiteY3" fmla="*/ 8301896 h 8304853"/>
              <a:gd name="connsiteX4" fmla="*/ 420 w 6897458"/>
              <a:gd name="connsiteY4" fmla="*/ 4422046 h 8304853"/>
              <a:gd name="connsiteX0" fmla="*/ 420 w 6896893"/>
              <a:gd name="connsiteY0" fmla="*/ 4422046 h 8310381"/>
              <a:gd name="connsiteX1" fmla="*/ 3143092 w 6896893"/>
              <a:gd name="connsiteY1" fmla="*/ 300896 h 8310381"/>
              <a:gd name="connsiteX2" fmla="*/ 6868964 w 6896893"/>
              <a:gd name="connsiteY2" fmla="*/ 4409346 h 8310381"/>
              <a:gd name="connsiteX3" fmla="*/ 3334421 w 6896893"/>
              <a:gd name="connsiteY3" fmla="*/ 8301896 h 8310381"/>
              <a:gd name="connsiteX4" fmla="*/ 420 w 6896893"/>
              <a:gd name="connsiteY4" fmla="*/ 4422046 h 8310381"/>
              <a:gd name="connsiteX0" fmla="*/ 420 w 6886603"/>
              <a:gd name="connsiteY0" fmla="*/ 4422046 h 8310381"/>
              <a:gd name="connsiteX1" fmla="*/ 3143092 w 6886603"/>
              <a:gd name="connsiteY1" fmla="*/ 300896 h 8310381"/>
              <a:gd name="connsiteX2" fmla="*/ 6868964 w 6886603"/>
              <a:gd name="connsiteY2" fmla="*/ 4409346 h 8310381"/>
              <a:gd name="connsiteX3" fmla="*/ 3334421 w 6886603"/>
              <a:gd name="connsiteY3" fmla="*/ 8301896 h 8310381"/>
              <a:gd name="connsiteX4" fmla="*/ 420 w 6886603"/>
              <a:gd name="connsiteY4" fmla="*/ 4422046 h 8310381"/>
              <a:gd name="connsiteX0" fmla="*/ 373 w 6930800"/>
              <a:gd name="connsiteY0" fmla="*/ 4121151 h 8001001"/>
              <a:gd name="connsiteX1" fmla="*/ 3143045 w 6930800"/>
              <a:gd name="connsiteY1" fmla="*/ 1 h 8001001"/>
              <a:gd name="connsiteX2" fmla="*/ 6912785 w 6930800"/>
              <a:gd name="connsiteY2" fmla="*/ 4120436 h 8001001"/>
              <a:gd name="connsiteX3" fmla="*/ 3334374 w 6930800"/>
              <a:gd name="connsiteY3" fmla="*/ 8001001 h 8001001"/>
              <a:gd name="connsiteX4" fmla="*/ 373 w 6930800"/>
              <a:gd name="connsiteY4" fmla="*/ 4121151 h 8001001"/>
              <a:gd name="connsiteX0" fmla="*/ 373 w 6913210"/>
              <a:gd name="connsiteY0" fmla="*/ 4121151 h 8001001"/>
              <a:gd name="connsiteX1" fmla="*/ 3143045 w 6913210"/>
              <a:gd name="connsiteY1" fmla="*/ 1 h 8001001"/>
              <a:gd name="connsiteX2" fmla="*/ 6912785 w 6913210"/>
              <a:gd name="connsiteY2" fmla="*/ 4120436 h 8001001"/>
              <a:gd name="connsiteX3" fmla="*/ 3334374 w 6913210"/>
              <a:gd name="connsiteY3" fmla="*/ 8001001 h 8001001"/>
              <a:gd name="connsiteX4" fmla="*/ 373 w 6913210"/>
              <a:gd name="connsiteY4" fmla="*/ 4121151 h 80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210" h="8001001">
                <a:moveTo>
                  <a:pt x="373" y="4121151"/>
                </a:moveTo>
                <a:cubicBezTo>
                  <a:pt x="-31515" y="2787651"/>
                  <a:pt x="1990976" y="120"/>
                  <a:pt x="3143045" y="1"/>
                </a:cubicBezTo>
                <a:cubicBezTo>
                  <a:pt x="4295114" y="-118"/>
                  <a:pt x="6875183" y="2340642"/>
                  <a:pt x="6912785" y="4120436"/>
                </a:cubicBezTo>
                <a:cubicBezTo>
                  <a:pt x="6950387" y="5900230"/>
                  <a:pt x="4486443" y="8000882"/>
                  <a:pt x="3334374" y="8001001"/>
                </a:cubicBezTo>
                <a:cubicBezTo>
                  <a:pt x="2182305" y="8001120"/>
                  <a:pt x="32261" y="5454651"/>
                  <a:pt x="373" y="4121151"/>
                </a:cubicBezTo>
                <a:close/>
              </a:path>
            </a:pathLst>
          </a:custGeom>
          <a:solidFill>
            <a:srgbClr val="FEC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9" name="Овал 10">
            <a:extLst>
              <a:ext uri="{FF2B5EF4-FFF2-40B4-BE49-F238E27FC236}">
                <a16:creationId xmlns:a16="http://schemas.microsoft.com/office/drawing/2014/main" id="{AD3285EE-29D8-41B5-B5DD-E2B967C5E0D0}"/>
              </a:ext>
            </a:extLst>
          </p:cNvPr>
          <p:cNvSpPr/>
          <p:nvPr/>
        </p:nvSpPr>
        <p:spPr>
          <a:xfrm rot="19375972">
            <a:off x="20270710" y="-21480886"/>
            <a:ext cx="12920693" cy="17603490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07 w 6908935"/>
              <a:gd name="connsiteY0" fmla="*/ 4710958 h 8738134"/>
              <a:gd name="connsiteX1" fmla="*/ 3157803 w 6908935"/>
              <a:gd name="connsiteY1" fmla="*/ 270494 h 8738134"/>
              <a:gd name="connsiteX2" fmla="*/ 6894419 w 6908935"/>
              <a:gd name="connsiteY2" fmla="*/ 4710958 h 8738134"/>
              <a:gd name="connsiteX3" fmla="*/ 3472681 w 6908935"/>
              <a:gd name="connsiteY3" fmla="*/ 8625733 h 8738134"/>
              <a:gd name="connsiteX4" fmla="*/ 807 w 6908935"/>
              <a:gd name="connsiteY4" fmla="*/ 4710958 h 8738134"/>
              <a:gd name="connsiteX0" fmla="*/ 807 w 6896483"/>
              <a:gd name="connsiteY0" fmla="*/ 4710958 h 8738134"/>
              <a:gd name="connsiteX1" fmla="*/ 3157803 w 6896483"/>
              <a:gd name="connsiteY1" fmla="*/ 270494 h 8738134"/>
              <a:gd name="connsiteX2" fmla="*/ 6894419 w 6896483"/>
              <a:gd name="connsiteY2" fmla="*/ 4710958 h 8738134"/>
              <a:gd name="connsiteX3" fmla="*/ 3472681 w 6896483"/>
              <a:gd name="connsiteY3" fmla="*/ 8625733 h 8738134"/>
              <a:gd name="connsiteX4" fmla="*/ 807 w 6896483"/>
              <a:gd name="connsiteY4" fmla="*/ 4710958 h 873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483" h="8738134">
                <a:moveTo>
                  <a:pt x="807" y="4710958"/>
                </a:moveTo>
                <a:cubicBezTo>
                  <a:pt x="-51673" y="3318418"/>
                  <a:pt x="2471425" y="-1133763"/>
                  <a:pt x="3157803" y="270494"/>
                </a:cubicBezTo>
                <a:cubicBezTo>
                  <a:pt x="3844181" y="1674751"/>
                  <a:pt x="6988422" y="2733331"/>
                  <a:pt x="6894419" y="4710958"/>
                </a:cubicBezTo>
                <a:cubicBezTo>
                  <a:pt x="6800416" y="6688585"/>
                  <a:pt x="5055833" y="7866908"/>
                  <a:pt x="3472681" y="8625733"/>
                </a:cubicBezTo>
                <a:cubicBezTo>
                  <a:pt x="1889529" y="9384558"/>
                  <a:pt x="53287" y="6103498"/>
                  <a:pt x="807" y="4710958"/>
                </a:cubicBezTo>
                <a:close/>
              </a:path>
            </a:pathLst>
          </a:custGeom>
          <a:solidFill>
            <a:srgbClr val="FE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1" name="Овал 10">
            <a:extLst>
              <a:ext uri="{FF2B5EF4-FFF2-40B4-BE49-F238E27FC236}">
                <a16:creationId xmlns:a16="http://schemas.microsoft.com/office/drawing/2014/main" id="{3FD586DD-4E20-4F63-A910-C15AD5736752}"/>
              </a:ext>
            </a:extLst>
          </p:cNvPr>
          <p:cNvSpPr/>
          <p:nvPr/>
        </p:nvSpPr>
        <p:spPr>
          <a:xfrm rot="19375972">
            <a:off x="19946930" y="-22273755"/>
            <a:ext cx="17100522" cy="15463481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2541 w 6910669"/>
              <a:gd name="connsiteY0" fmla="*/ 4959383 h 8987447"/>
              <a:gd name="connsiteX1" fmla="*/ 3021664 w 6910669"/>
              <a:gd name="connsiteY1" fmla="*/ 328419 h 8987447"/>
              <a:gd name="connsiteX2" fmla="*/ 6896153 w 6910669"/>
              <a:gd name="connsiteY2" fmla="*/ 4959383 h 8987447"/>
              <a:gd name="connsiteX3" fmla="*/ 3474415 w 6910669"/>
              <a:gd name="connsiteY3" fmla="*/ 8874158 h 8987447"/>
              <a:gd name="connsiteX4" fmla="*/ 2541 w 6910669"/>
              <a:gd name="connsiteY4" fmla="*/ 4959383 h 8987447"/>
              <a:gd name="connsiteX0" fmla="*/ 2336 w 6910464"/>
              <a:gd name="connsiteY0" fmla="*/ 5036616 h 9064680"/>
              <a:gd name="connsiteX1" fmla="*/ 3021459 w 6910464"/>
              <a:gd name="connsiteY1" fmla="*/ 405652 h 9064680"/>
              <a:gd name="connsiteX2" fmla="*/ 6895948 w 6910464"/>
              <a:gd name="connsiteY2" fmla="*/ 5036616 h 9064680"/>
              <a:gd name="connsiteX3" fmla="*/ 3474210 w 6910464"/>
              <a:gd name="connsiteY3" fmla="*/ 8951391 h 9064680"/>
              <a:gd name="connsiteX4" fmla="*/ 2336 w 6910464"/>
              <a:gd name="connsiteY4" fmla="*/ 5036616 h 9064680"/>
              <a:gd name="connsiteX0" fmla="*/ 2230 w 6910358"/>
              <a:gd name="connsiteY0" fmla="*/ 5091521 h 9119585"/>
              <a:gd name="connsiteX1" fmla="*/ 3021353 w 6910358"/>
              <a:gd name="connsiteY1" fmla="*/ 460557 h 9119585"/>
              <a:gd name="connsiteX2" fmla="*/ 6895842 w 6910358"/>
              <a:gd name="connsiteY2" fmla="*/ 5091521 h 9119585"/>
              <a:gd name="connsiteX3" fmla="*/ 3474104 w 6910358"/>
              <a:gd name="connsiteY3" fmla="*/ 9006296 h 9119585"/>
              <a:gd name="connsiteX4" fmla="*/ 2230 w 6910358"/>
              <a:gd name="connsiteY4" fmla="*/ 5091521 h 9119585"/>
              <a:gd name="connsiteX0" fmla="*/ 2147 w 6910275"/>
              <a:gd name="connsiteY0" fmla="*/ 5152258 h 9180322"/>
              <a:gd name="connsiteX1" fmla="*/ 3021270 w 6910275"/>
              <a:gd name="connsiteY1" fmla="*/ 521294 h 9180322"/>
              <a:gd name="connsiteX2" fmla="*/ 6895759 w 6910275"/>
              <a:gd name="connsiteY2" fmla="*/ 5152258 h 9180322"/>
              <a:gd name="connsiteX3" fmla="*/ 3474021 w 6910275"/>
              <a:gd name="connsiteY3" fmla="*/ 9067033 h 9180322"/>
              <a:gd name="connsiteX4" fmla="*/ 2147 w 6910275"/>
              <a:gd name="connsiteY4" fmla="*/ 5152258 h 9180322"/>
              <a:gd name="connsiteX0" fmla="*/ 1997 w 6910125"/>
              <a:gd name="connsiteY0" fmla="*/ 5218961 h 9247025"/>
              <a:gd name="connsiteX1" fmla="*/ 3021120 w 6910125"/>
              <a:gd name="connsiteY1" fmla="*/ 587997 h 9247025"/>
              <a:gd name="connsiteX2" fmla="*/ 6895609 w 6910125"/>
              <a:gd name="connsiteY2" fmla="*/ 5218961 h 9247025"/>
              <a:gd name="connsiteX3" fmla="*/ 3473871 w 6910125"/>
              <a:gd name="connsiteY3" fmla="*/ 9133736 h 9247025"/>
              <a:gd name="connsiteX4" fmla="*/ 1997 w 6910125"/>
              <a:gd name="connsiteY4" fmla="*/ 5218961 h 9247025"/>
              <a:gd name="connsiteX0" fmla="*/ 2400 w 6910528"/>
              <a:gd name="connsiteY0" fmla="*/ 5183191 h 9211255"/>
              <a:gd name="connsiteX1" fmla="*/ 3021523 w 6910528"/>
              <a:gd name="connsiteY1" fmla="*/ 552227 h 9211255"/>
              <a:gd name="connsiteX2" fmla="*/ 6896012 w 6910528"/>
              <a:gd name="connsiteY2" fmla="*/ 5183191 h 9211255"/>
              <a:gd name="connsiteX3" fmla="*/ 3474274 w 6910528"/>
              <a:gd name="connsiteY3" fmla="*/ 9097966 h 9211255"/>
              <a:gd name="connsiteX4" fmla="*/ 2400 w 6910528"/>
              <a:gd name="connsiteY4" fmla="*/ 5183191 h 92112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896634"/>
              <a:gd name="connsiteY0" fmla="*/ 4928091 h 8956155"/>
              <a:gd name="connsiteX1" fmla="*/ 3020636 w 6896634"/>
              <a:gd name="connsiteY1" fmla="*/ 297127 h 8956155"/>
              <a:gd name="connsiteX2" fmla="*/ 6895125 w 6896634"/>
              <a:gd name="connsiteY2" fmla="*/ 4928091 h 8956155"/>
              <a:gd name="connsiteX3" fmla="*/ 3473387 w 6896634"/>
              <a:gd name="connsiteY3" fmla="*/ 8842866 h 8956155"/>
              <a:gd name="connsiteX4" fmla="*/ 1513 w 6896634"/>
              <a:gd name="connsiteY4" fmla="*/ 4928091 h 89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634" h="8956155">
                <a:moveTo>
                  <a:pt x="1513" y="4928091"/>
                </a:moveTo>
                <a:cubicBezTo>
                  <a:pt x="-73945" y="3503801"/>
                  <a:pt x="2697740" y="-1221430"/>
                  <a:pt x="3020636" y="297127"/>
                </a:cubicBezTo>
                <a:cubicBezTo>
                  <a:pt x="3343532" y="1815684"/>
                  <a:pt x="6832455" y="3037933"/>
                  <a:pt x="6895125" y="4928091"/>
                </a:cubicBezTo>
                <a:cubicBezTo>
                  <a:pt x="6957795" y="6818249"/>
                  <a:pt x="5056539" y="8084041"/>
                  <a:pt x="3473387" y="8842866"/>
                </a:cubicBezTo>
                <a:cubicBezTo>
                  <a:pt x="1890235" y="9601691"/>
                  <a:pt x="76971" y="6352381"/>
                  <a:pt x="1513" y="4928091"/>
                </a:cubicBezTo>
                <a:close/>
              </a:path>
            </a:pathLst>
          </a:custGeom>
          <a:solidFill>
            <a:srgbClr val="E2F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E5817FEF-519E-4513-B41A-6607969E3337}"/>
              </a:ext>
            </a:extLst>
          </p:cNvPr>
          <p:cNvSpPr/>
          <p:nvPr/>
        </p:nvSpPr>
        <p:spPr>
          <a:xfrm rot="8575972">
            <a:off x="-22794992" y="10953395"/>
            <a:ext cx="14388353" cy="15727787"/>
          </a:xfrm>
          <a:prstGeom prst="ellipse">
            <a:avLst/>
          </a:prstGeom>
          <a:solidFill>
            <a:srgbClr val="C0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3" name="Овал 8">
            <a:extLst>
              <a:ext uri="{FF2B5EF4-FFF2-40B4-BE49-F238E27FC236}">
                <a16:creationId xmlns:a16="http://schemas.microsoft.com/office/drawing/2014/main" id="{49C9B1E8-CBE8-4515-8BE5-7C83062231F5}"/>
              </a:ext>
            </a:extLst>
          </p:cNvPr>
          <p:cNvSpPr/>
          <p:nvPr/>
        </p:nvSpPr>
        <p:spPr>
          <a:xfrm rot="8575972">
            <a:off x="-21535855" y="8793615"/>
            <a:ext cx="12865881" cy="19219485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957112"/>
              <a:gd name="connsiteY0" fmla="*/ 3143250 h 6286500"/>
              <a:gd name="connsiteX1" fmla="*/ 3446806 w 6957112"/>
              <a:gd name="connsiteY1" fmla="*/ 0 h 6286500"/>
              <a:gd name="connsiteX2" fmla="*/ 6957112 w 6957112"/>
              <a:gd name="connsiteY2" fmla="*/ 3143251 h 6286500"/>
              <a:gd name="connsiteX3" fmla="*/ 3446806 w 6957112"/>
              <a:gd name="connsiteY3" fmla="*/ 6286500 h 6286500"/>
              <a:gd name="connsiteX4" fmla="*/ 0 w 6957112"/>
              <a:gd name="connsiteY4" fmla="*/ 3143250 h 6286500"/>
              <a:gd name="connsiteX0" fmla="*/ 1140 w 6958252"/>
              <a:gd name="connsiteY0" fmla="*/ 3143250 h 7688687"/>
              <a:gd name="connsiteX1" fmla="*/ 3447946 w 6958252"/>
              <a:gd name="connsiteY1" fmla="*/ 0 h 7688687"/>
              <a:gd name="connsiteX2" fmla="*/ 6958252 w 6958252"/>
              <a:gd name="connsiteY2" fmla="*/ 3143251 h 7688687"/>
              <a:gd name="connsiteX3" fmla="*/ 3809896 w 6958252"/>
              <a:gd name="connsiteY3" fmla="*/ 7688687 h 7688687"/>
              <a:gd name="connsiteX4" fmla="*/ 1140 w 6958252"/>
              <a:gd name="connsiteY4" fmla="*/ 3143250 h 7688687"/>
              <a:gd name="connsiteX0" fmla="*/ 1140 w 6958252"/>
              <a:gd name="connsiteY0" fmla="*/ 4994856 h 9540293"/>
              <a:gd name="connsiteX1" fmla="*/ 3447946 w 6958252"/>
              <a:gd name="connsiteY1" fmla="*/ 0 h 9540293"/>
              <a:gd name="connsiteX2" fmla="*/ 6958252 w 6958252"/>
              <a:gd name="connsiteY2" fmla="*/ 4994857 h 9540293"/>
              <a:gd name="connsiteX3" fmla="*/ 3809896 w 6958252"/>
              <a:gd name="connsiteY3" fmla="*/ 9540293 h 9540293"/>
              <a:gd name="connsiteX4" fmla="*/ 1140 w 6958252"/>
              <a:gd name="connsiteY4" fmla="*/ 4994856 h 95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8252" h="9540293">
                <a:moveTo>
                  <a:pt x="1140" y="4994856"/>
                </a:moveTo>
                <a:cubicBezTo>
                  <a:pt x="-59185" y="3404807"/>
                  <a:pt x="2288427" y="0"/>
                  <a:pt x="3447946" y="0"/>
                </a:cubicBezTo>
                <a:cubicBezTo>
                  <a:pt x="4607465" y="0"/>
                  <a:pt x="6958252" y="3258888"/>
                  <a:pt x="6958252" y="4994857"/>
                </a:cubicBezTo>
                <a:cubicBezTo>
                  <a:pt x="6843952" y="6705426"/>
                  <a:pt x="4969415" y="9540293"/>
                  <a:pt x="3809896" y="9540293"/>
                </a:cubicBezTo>
                <a:cubicBezTo>
                  <a:pt x="2650377" y="9540293"/>
                  <a:pt x="61465" y="6584905"/>
                  <a:pt x="1140" y="4994856"/>
                </a:cubicBezTo>
                <a:close/>
              </a:path>
            </a:pathLst>
          </a:custGeom>
          <a:solidFill>
            <a:srgbClr val="FE5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4" name="Овал 10">
            <a:extLst>
              <a:ext uri="{FF2B5EF4-FFF2-40B4-BE49-F238E27FC236}">
                <a16:creationId xmlns:a16="http://schemas.microsoft.com/office/drawing/2014/main" id="{B82F26F1-0B61-4543-81B7-DFE8737A7202}"/>
              </a:ext>
            </a:extLst>
          </p:cNvPr>
          <p:cNvSpPr/>
          <p:nvPr/>
        </p:nvSpPr>
        <p:spPr>
          <a:xfrm rot="8575972">
            <a:off x="-22743867" y="10168767"/>
            <a:ext cx="12952032" cy="17603487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924 w 6871033"/>
              <a:gd name="connsiteY0" fmla="*/ 4121152 h 7912103"/>
              <a:gd name="connsiteX1" fmla="*/ 3143596 w 6871033"/>
              <a:gd name="connsiteY1" fmla="*/ 2 h 7912103"/>
              <a:gd name="connsiteX2" fmla="*/ 6869468 w 6871033"/>
              <a:gd name="connsiteY2" fmla="*/ 4108452 h 7912103"/>
              <a:gd name="connsiteX3" fmla="*/ 3447730 w 6871033"/>
              <a:gd name="connsiteY3" fmla="*/ 7912102 h 7912103"/>
              <a:gd name="connsiteX4" fmla="*/ 924 w 6871033"/>
              <a:gd name="connsiteY4" fmla="*/ 4121152 h 7912103"/>
              <a:gd name="connsiteX0" fmla="*/ 1108 w 6871446"/>
              <a:gd name="connsiteY0" fmla="*/ 4366593 h 8157544"/>
              <a:gd name="connsiteX1" fmla="*/ 3143780 w 6871446"/>
              <a:gd name="connsiteY1" fmla="*/ 245443 h 8157544"/>
              <a:gd name="connsiteX2" fmla="*/ 6869652 w 6871446"/>
              <a:gd name="connsiteY2" fmla="*/ 4353893 h 8157544"/>
              <a:gd name="connsiteX3" fmla="*/ 3447914 w 6871446"/>
              <a:gd name="connsiteY3" fmla="*/ 8157543 h 8157544"/>
              <a:gd name="connsiteX4" fmla="*/ 1108 w 6871446"/>
              <a:gd name="connsiteY4" fmla="*/ 4366593 h 8157544"/>
              <a:gd name="connsiteX0" fmla="*/ 1049 w 6871315"/>
              <a:gd name="connsiteY0" fmla="*/ 4405367 h 8196318"/>
              <a:gd name="connsiteX1" fmla="*/ 3143721 w 6871315"/>
              <a:gd name="connsiteY1" fmla="*/ 284217 h 8196318"/>
              <a:gd name="connsiteX2" fmla="*/ 6869593 w 6871315"/>
              <a:gd name="connsiteY2" fmla="*/ 4392667 h 8196318"/>
              <a:gd name="connsiteX3" fmla="*/ 3447855 w 6871315"/>
              <a:gd name="connsiteY3" fmla="*/ 8196317 h 8196318"/>
              <a:gd name="connsiteX4" fmla="*/ 1049 w 6871315"/>
              <a:gd name="connsiteY4" fmla="*/ 4405367 h 8196318"/>
              <a:gd name="connsiteX0" fmla="*/ 1042 w 6871299"/>
              <a:gd name="connsiteY0" fmla="*/ 4421266 h 8212217"/>
              <a:gd name="connsiteX1" fmla="*/ 3143714 w 6871299"/>
              <a:gd name="connsiteY1" fmla="*/ 300116 h 8212217"/>
              <a:gd name="connsiteX2" fmla="*/ 6869586 w 6871299"/>
              <a:gd name="connsiteY2" fmla="*/ 4408566 h 8212217"/>
              <a:gd name="connsiteX3" fmla="*/ 3447848 w 6871299"/>
              <a:gd name="connsiteY3" fmla="*/ 8212216 h 8212217"/>
              <a:gd name="connsiteX4" fmla="*/ 1042 w 68712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3464"/>
              <a:gd name="connsiteX1" fmla="*/ 3143714 w 6875099"/>
              <a:gd name="connsiteY1" fmla="*/ 300116 h 8213464"/>
              <a:gd name="connsiteX2" fmla="*/ 6869586 w 6875099"/>
              <a:gd name="connsiteY2" fmla="*/ 4408566 h 8213464"/>
              <a:gd name="connsiteX3" fmla="*/ 3447848 w 6875099"/>
              <a:gd name="connsiteY3" fmla="*/ 8212216 h 8213464"/>
              <a:gd name="connsiteX4" fmla="*/ 1042 w 6875099"/>
              <a:gd name="connsiteY4" fmla="*/ 4421266 h 8213464"/>
              <a:gd name="connsiteX0" fmla="*/ 535 w 6874592"/>
              <a:gd name="connsiteY0" fmla="*/ 4421600 h 8251882"/>
              <a:gd name="connsiteX1" fmla="*/ 3143207 w 6874592"/>
              <a:gd name="connsiteY1" fmla="*/ 300450 h 8251882"/>
              <a:gd name="connsiteX2" fmla="*/ 6869079 w 6874592"/>
              <a:gd name="connsiteY2" fmla="*/ 4408900 h 8251882"/>
              <a:gd name="connsiteX3" fmla="*/ 3359604 w 6874592"/>
              <a:gd name="connsiteY3" fmla="*/ 8250650 h 8251882"/>
              <a:gd name="connsiteX4" fmla="*/ 535 w 6874592"/>
              <a:gd name="connsiteY4" fmla="*/ 4421600 h 8251882"/>
              <a:gd name="connsiteX0" fmla="*/ 535 w 6874592"/>
              <a:gd name="connsiteY0" fmla="*/ 4421600 h 8254403"/>
              <a:gd name="connsiteX1" fmla="*/ 3143207 w 6874592"/>
              <a:gd name="connsiteY1" fmla="*/ 300450 h 8254403"/>
              <a:gd name="connsiteX2" fmla="*/ 6869079 w 6874592"/>
              <a:gd name="connsiteY2" fmla="*/ 4408900 h 8254403"/>
              <a:gd name="connsiteX3" fmla="*/ 3359604 w 6874592"/>
              <a:gd name="connsiteY3" fmla="*/ 8250650 h 8254403"/>
              <a:gd name="connsiteX4" fmla="*/ 535 w 6874592"/>
              <a:gd name="connsiteY4" fmla="*/ 4421600 h 8254403"/>
              <a:gd name="connsiteX0" fmla="*/ 420 w 6874477"/>
              <a:gd name="connsiteY0" fmla="*/ 4422046 h 8305592"/>
              <a:gd name="connsiteX1" fmla="*/ 3143092 w 6874477"/>
              <a:gd name="connsiteY1" fmla="*/ 300896 h 8305592"/>
              <a:gd name="connsiteX2" fmla="*/ 6868964 w 6874477"/>
              <a:gd name="connsiteY2" fmla="*/ 4409346 h 8305592"/>
              <a:gd name="connsiteX3" fmla="*/ 3334421 w 6874477"/>
              <a:gd name="connsiteY3" fmla="*/ 8301896 h 8305592"/>
              <a:gd name="connsiteX4" fmla="*/ 420 w 6874477"/>
              <a:gd name="connsiteY4" fmla="*/ 4422046 h 8305592"/>
              <a:gd name="connsiteX0" fmla="*/ 420 w 6874477"/>
              <a:gd name="connsiteY0" fmla="*/ 4422046 h 8304853"/>
              <a:gd name="connsiteX1" fmla="*/ 3143092 w 6874477"/>
              <a:gd name="connsiteY1" fmla="*/ 300896 h 8304853"/>
              <a:gd name="connsiteX2" fmla="*/ 6868964 w 6874477"/>
              <a:gd name="connsiteY2" fmla="*/ 4409346 h 8304853"/>
              <a:gd name="connsiteX3" fmla="*/ 3334421 w 6874477"/>
              <a:gd name="connsiteY3" fmla="*/ 8301896 h 8304853"/>
              <a:gd name="connsiteX4" fmla="*/ 420 w 6874477"/>
              <a:gd name="connsiteY4" fmla="*/ 4422046 h 8304853"/>
              <a:gd name="connsiteX0" fmla="*/ 420 w 6895577"/>
              <a:gd name="connsiteY0" fmla="*/ 4422046 h 8304853"/>
              <a:gd name="connsiteX1" fmla="*/ 3143092 w 6895577"/>
              <a:gd name="connsiteY1" fmla="*/ 300896 h 8304853"/>
              <a:gd name="connsiteX2" fmla="*/ 6868964 w 6895577"/>
              <a:gd name="connsiteY2" fmla="*/ 4409346 h 8304853"/>
              <a:gd name="connsiteX3" fmla="*/ 3334421 w 6895577"/>
              <a:gd name="connsiteY3" fmla="*/ 8301896 h 8304853"/>
              <a:gd name="connsiteX4" fmla="*/ 420 w 6895577"/>
              <a:gd name="connsiteY4" fmla="*/ 4422046 h 8304853"/>
              <a:gd name="connsiteX0" fmla="*/ 420 w 6897458"/>
              <a:gd name="connsiteY0" fmla="*/ 4422046 h 8304853"/>
              <a:gd name="connsiteX1" fmla="*/ 3143092 w 6897458"/>
              <a:gd name="connsiteY1" fmla="*/ 300896 h 8304853"/>
              <a:gd name="connsiteX2" fmla="*/ 6868964 w 6897458"/>
              <a:gd name="connsiteY2" fmla="*/ 4409346 h 8304853"/>
              <a:gd name="connsiteX3" fmla="*/ 3334421 w 6897458"/>
              <a:gd name="connsiteY3" fmla="*/ 8301896 h 8304853"/>
              <a:gd name="connsiteX4" fmla="*/ 420 w 6897458"/>
              <a:gd name="connsiteY4" fmla="*/ 4422046 h 8304853"/>
              <a:gd name="connsiteX0" fmla="*/ 420 w 6896893"/>
              <a:gd name="connsiteY0" fmla="*/ 4422046 h 8310381"/>
              <a:gd name="connsiteX1" fmla="*/ 3143092 w 6896893"/>
              <a:gd name="connsiteY1" fmla="*/ 300896 h 8310381"/>
              <a:gd name="connsiteX2" fmla="*/ 6868964 w 6896893"/>
              <a:gd name="connsiteY2" fmla="*/ 4409346 h 8310381"/>
              <a:gd name="connsiteX3" fmla="*/ 3334421 w 6896893"/>
              <a:gd name="connsiteY3" fmla="*/ 8301896 h 8310381"/>
              <a:gd name="connsiteX4" fmla="*/ 420 w 6896893"/>
              <a:gd name="connsiteY4" fmla="*/ 4422046 h 8310381"/>
              <a:gd name="connsiteX0" fmla="*/ 420 w 6886603"/>
              <a:gd name="connsiteY0" fmla="*/ 4422046 h 8310381"/>
              <a:gd name="connsiteX1" fmla="*/ 3143092 w 6886603"/>
              <a:gd name="connsiteY1" fmla="*/ 300896 h 8310381"/>
              <a:gd name="connsiteX2" fmla="*/ 6868964 w 6886603"/>
              <a:gd name="connsiteY2" fmla="*/ 4409346 h 8310381"/>
              <a:gd name="connsiteX3" fmla="*/ 3334421 w 6886603"/>
              <a:gd name="connsiteY3" fmla="*/ 8301896 h 8310381"/>
              <a:gd name="connsiteX4" fmla="*/ 420 w 6886603"/>
              <a:gd name="connsiteY4" fmla="*/ 4422046 h 8310381"/>
              <a:gd name="connsiteX0" fmla="*/ 373 w 6930800"/>
              <a:gd name="connsiteY0" fmla="*/ 4121151 h 8001001"/>
              <a:gd name="connsiteX1" fmla="*/ 3143045 w 6930800"/>
              <a:gd name="connsiteY1" fmla="*/ 1 h 8001001"/>
              <a:gd name="connsiteX2" fmla="*/ 6912785 w 6930800"/>
              <a:gd name="connsiteY2" fmla="*/ 4120436 h 8001001"/>
              <a:gd name="connsiteX3" fmla="*/ 3334374 w 6930800"/>
              <a:gd name="connsiteY3" fmla="*/ 8001001 h 8001001"/>
              <a:gd name="connsiteX4" fmla="*/ 373 w 6930800"/>
              <a:gd name="connsiteY4" fmla="*/ 4121151 h 8001001"/>
              <a:gd name="connsiteX0" fmla="*/ 373 w 6913210"/>
              <a:gd name="connsiteY0" fmla="*/ 4121151 h 8001001"/>
              <a:gd name="connsiteX1" fmla="*/ 3143045 w 6913210"/>
              <a:gd name="connsiteY1" fmla="*/ 1 h 8001001"/>
              <a:gd name="connsiteX2" fmla="*/ 6912785 w 6913210"/>
              <a:gd name="connsiteY2" fmla="*/ 4120436 h 8001001"/>
              <a:gd name="connsiteX3" fmla="*/ 3334374 w 6913210"/>
              <a:gd name="connsiteY3" fmla="*/ 8001001 h 8001001"/>
              <a:gd name="connsiteX4" fmla="*/ 373 w 6913210"/>
              <a:gd name="connsiteY4" fmla="*/ 4121151 h 80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210" h="8001001">
                <a:moveTo>
                  <a:pt x="373" y="4121151"/>
                </a:moveTo>
                <a:cubicBezTo>
                  <a:pt x="-31515" y="2787651"/>
                  <a:pt x="1990976" y="120"/>
                  <a:pt x="3143045" y="1"/>
                </a:cubicBezTo>
                <a:cubicBezTo>
                  <a:pt x="4295114" y="-118"/>
                  <a:pt x="6875183" y="2340642"/>
                  <a:pt x="6912785" y="4120436"/>
                </a:cubicBezTo>
                <a:cubicBezTo>
                  <a:pt x="6950387" y="5900230"/>
                  <a:pt x="4486443" y="8000882"/>
                  <a:pt x="3334374" y="8001001"/>
                </a:cubicBezTo>
                <a:cubicBezTo>
                  <a:pt x="2182305" y="8001120"/>
                  <a:pt x="32261" y="5454651"/>
                  <a:pt x="373" y="4121151"/>
                </a:cubicBezTo>
                <a:close/>
              </a:path>
            </a:pathLst>
          </a:custGeom>
          <a:solidFill>
            <a:srgbClr val="FEB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5" name="Овал 10">
            <a:extLst>
              <a:ext uri="{FF2B5EF4-FFF2-40B4-BE49-F238E27FC236}">
                <a16:creationId xmlns:a16="http://schemas.microsoft.com/office/drawing/2014/main" id="{3FB6E24B-6875-4FA8-9AD8-214AB5139AEF}"/>
              </a:ext>
            </a:extLst>
          </p:cNvPr>
          <p:cNvSpPr/>
          <p:nvPr/>
        </p:nvSpPr>
        <p:spPr>
          <a:xfrm rot="8575972">
            <a:off x="-23591810" y="11099667"/>
            <a:ext cx="12920693" cy="17603490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07 w 6908935"/>
              <a:gd name="connsiteY0" fmla="*/ 4710958 h 8738134"/>
              <a:gd name="connsiteX1" fmla="*/ 3157803 w 6908935"/>
              <a:gd name="connsiteY1" fmla="*/ 270494 h 8738134"/>
              <a:gd name="connsiteX2" fmla="*/ 6894419 w 6908935"/>
              <a:gd name="connsiteY2" fmla="*/ 4710958 h 8738134"/>
              <a:gd name="connsiteX3" fmla="*/ 3472681 w 6908935"/>
              <a:gd name="connsiteY3" fmla="*/ 8625733 h 8738134"/>
              <a:gd name="connsiteX4" fmla="*/ 807 w 6908935"/>
              <a:gd name="connsiteY4" fmla="*/ 4710958 h 8738134"/>
              <a:gd name="connsiteX0" fmla="*/ 807 w 6896483"/>
              <a:gd name="connsiteY0" fmla="*/ 4710958 h 8738134"/>
              <a:gd name="connsiteX1" fmla="*/ 3157803 w 6896483"/>
              <a:gd name="connsiteY1" fmla="*/ 270494 h 8738134"/>
              <a:gd name="connsiteX2" fmla="*/ 6894419 w 6896483"/>
              <a:gd name="connsiteY2" fmla="*/ 4710958 h 8738134"/>
              <a:gd name="connsiteX3" fmla="*/ 3472681 w 6896483"/>
              <a:gd name="connsiteY3" fmla="*/ 8625733 h 8738134"/>
              <a:gd name="connsiteX4" fmla="*/ 807 w 6896483"/>
              <a:gd name="connsiteY4" fmla="*/ 4710958 h 873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483" h="8738134">
                <a:moveTo>
                  <a:pt x="807" y="4710958"/>
                </a:moveTo>
                <a:cubicBezTo>
                  <a:pt x="-51673" y="3318418"/>
                  <a:pt x="2471425" y="-1133763"/>
                  <a:pt x="3157803" y="270494"/>
                </a:cubicBezTo>
                <a:cubicBezTo>
                  <a:pt x="3844181" y="1674751"/>
                  <a:pt x="6988422" y="2733331"/>
                  <a:pt x="6894419" y="4710958"/>
                </a:cubicBezTo>
                <a:cubicBezTo>
                  <a:pt x="6800416" y="6688585"/>
                  <a:pt x="5055833" y="7866908"/>
                  <a:pt x="3472681" y="8625733"/>
                </a:cubicBezTo>
                <a:cubicBezTo>
                  <a:pt x="1889529" y="9384558"/>
                  <a:pt x="53287" y="6103498"/>
                  <a:pt x="807" y="4710958"/>
                </a:cubicBezTo>
                <a:close/>
              </a:path>
            </a:pathLst>
          </a:custGeom>
          <a:solidFill>
            <a:srgbClr val="FE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6" name="Овал 10">
            <a:extLst>
              <a:ext uri="{FF2B5EF4-FFF2-40B4-BE49-F238E27FC236}">
                <a16:creationId xmlns:a16="http://schemas.microsoft.com/office/drawing/2014/main" id="{A06FE81C-4419-45EF-93D2-EE7400713A98}"/>
              </a:ext>
            </a:extLst>
          </p:cNvPr>
          <p:cNvSpPr/>
          <p:nvPr/>
        </p:nvSpPr>
        <p:spPr>
          <a:xfrm rot="8575972">
            <a:off x="-27447861" y="14032545"/>
            <a:ext cx="17100522" cy="15463481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2541 w 6910669"/>
              <a:gd name="connsiteY0" fmla="*/ 4959383 h 8987447"/>
              <a:gd name="connsiteX1" fmla="*/ 3021664 w 6910669"/>
              <a:gd name="connsiteY1" fmla="*/ 328419 h 8987447"/>
              <a:gd name="connsiteX2" fmla="*/ 6896153 w 6910669"/>
              <a:gd name="connsiteY2" fmla="*/ 4959383 h 8987447"/>
              <a:gd name="connsiteX3" fmla="*/ 3474415 w 6910669"/>
              <a:gd name="connsiteY3" fmla="*/ 8874158 h 8987447"/>
              <a:gd name="connsiteX4" fmla="*/ 2541 w 6910669"/>
              <a:gd name="connsiteY4" fmla="*/ 4959383 h 8987447"/>
              <a:gd name="connsiteX0" fmla="*/ 2336 w 6910464"/>
              <a:gd name="connsiteY0" fmla="*/ 5036616 h 9064680"/>
              <a:gd name="connsiteX1" fmla="*/ 3021459 w 6910464"/>
              <a:gd name="connsiteY1" fmla="*/ 405652 h 9064680"/>
              <a:gd name="connsiteX2" fmla="*/ 6895948 w 6910464"/>
              <a:gd name="connsiteY2" fmla="*/ 5036616 h 9064680"/>
              <a:gd name="connsiteX3" fmla="*/ 3474210 w 6910464"/>
              <a:gd name="connsiteY3" fmla="*/ 8951391 h 9064680"/>
              <a:gd name="connsiteX4" fmla="*/ 2336 w 6910464"/>
              <a:gd name="connsiteY4" fmla="*/ 5036616 h 9064680"/>
              <a:gd name="connsiteX0" fmla="*/ 2230 w 6910358"/>
              <a:gd name="connsiteY0" fmla="*/ 5091521 h 9119585"/>
              <a:gd name="connsiteX1" fmla="*/ 3021353 w 6910358"/>
              <a:gd name="connsiteY1" fmla="*/ 460557 h 9119585"/>
              <a:gd name="connsiteX2" fmla="*/ 6895842 w 6910358"/>
              <a:gd name="connsiteY2" fmla="*/ 5091521 h 9119585"/>
              <a:gd name="connsiteX3" fmla="*/ 3474104 w 6910358"/>
              <a:gd name="connsiteY3" fmla="*/ 9006296 h 9119585"/>
              <a:gd name="connsiteX4" fmla="*/ 2230 w 6910358"/>
              <a:gd name="connsiteY4" fmla="*/ 5091521 h 9119585"/>
              <a:gd name="connsiteX0" fmla="*/ 2147 w 6910275"/>
              <a:gd name="connsiteY0" fmla="*/ 5152258 h 9180322"/>
              <a:gd name="connsiteX1" fmla="*/ 3021270 w 6910275"/>
              <a:gd name="connsiteY1" fmla="*/ 521294 h 9180322"/>
              <a:gd name="connsiteX2" fmla="*/ 6895759 w 6910275"/>
              <a:gd name="connsiteY2" fmla="*/ 5152258 h 9180322"/>
              <a:gd name="connsiteX3" fmla="*/ 3474021 w 6910275"/>
              <a:gd name="connsiteY3" fmla="*/ 9067033 h 9180322"/>
              <a:gd name="connsiteX4" fmla="*/ 2147 w 6910275"/>
              <a:gd name="connsiteY4" fmla="*/ 5152258 h 9180322"/>
              <a:gd name="connsiteX0" fmla="*/ 1997 w 6910125"/>
              <a:gd name="connsiteY0" fmla="*/ 5218961 h 9247025"/>
              <a:gd name="connsiteX1" fmla="*/ 3021120 w 6910125"/>
              <a:gd name="connsiteY1" fmla="*/ 587997 h 9247025"/>
              <a:gd name="connsiteX2" fmla="*/ 6895609 w 6910125"/>
              <a:gd name="connsiteY2" fmla="*/ 5218961 h 9247025"/>
              <a:gd name="connsiteX3" fmla="*/ 3473871 w 6910125"/>
              <a:gd name="connsiteY3" fmla="*/ 9133736 h 9247025"/>
              <a:gd name="connsiteX4" fmla="*/ 1997 w 6910125"/>
              <a:gd name="connsiteY4" fmla="*/ 5218961 h 9247025"/>
              <a:gd name="connsiteX0" fmla="*/ 2400 w 6910528"/>
              <a:gd name="connsiteY0" fmla="*/ 5183191 h 9211255"/>
              <a:gd name="connsiteX1" fmla="*/ 3021523 w 6910528"/>
              <a:gd name="connsiteY1" fmla="*/ 552227 h 9211255"/>
              <a:gd name="connsiteX2" fmla="*/ 6896012 w 6910528"/>
              <a:gd name="connsiteY2" fmla="*/ 5183191 h 9211255"/>
              <a:gd name="connsiteX3" fmla="*/ 3474274 w 6910528"/>
              <a:gd name="connsiteY3" fmla="*/ 9097966 h 9211255"/>
              <a:gd name="connsiteX4" fmla="*/ 2400 w 6910528"/>
              <a:gd name="connsiteY4" fmla="*/ 5183191 h 92112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896634"/>
              <a:gd name="connsiteY0" fmla="*/ 4928091 h 8956155"/>
              <a:gd name="connsiteX1" fmla="*/ 3020636 w 6896634"/>
              <a:gd name="connsiteY1" fmla="*/ 297127 h 8956155"/>
              <a:gd name="connsiteX2" fmla="*/ 6895125 w 6896634"/>
              <a:gd name="connsiteY2" fmla="*/ 4928091 h 8956155"/>
              <a:gd name="connsiteX3" fmla="*/ 3473387 w 6896634"/>
              <a:gd name="connsiteY3" fmla="*/ 8842866 h 8956155"/>
              <a:gd name="connsiteX4" fmla="*/ 1513 w 6896634"/>
              <a:gd name="connsiteY4" fmla="*/ 4928091 h 89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634" h="8956155">
                <a:moveTo>
                  <a:pt x="1513" y="4928091"/>
                </a:moveTo>
                <a:cubicBezTo>
                  <a:pt x="-73945" y="3503801"/>
                  <a:pt x="2697740" y="-1221430"/>
                  <a:pt x="3020636" y="297127"/>
                </a:cubicBezTo>
                <a:cubicBezTo>
                  <a:pt x="3343532" y="1815684"/>
                  <a:pt x="6832455" y="3037933"/>
                  <a:pt x="6895125" y="4928091"/>
                </a:cubicBezTo>
                <a:cubicBezTo>
                  <a:pt x="6957795" y="6818249"/>
                  <a:pt x="5056539" y="8084041"/>
                  <a:pt x="3473387" y="8842866"/>
                </a:cubicBezTo>
                <a:cubicBezTo>
                  <a:pt x="1890235" y="9601691"/>
                  <a:pt x="76971" y="6352381"/>
                  <a:pt x="1513" y="492809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4" name="Прямоугольник: один усеченный угол 23">
            <a:extLst>
              <a:ext uri="{FF2B5EF4-FFF2-40B4-BE49-F238E27FC236}">
                <a16:creationId xmlns:a16="http://schemas.microsoft.com/office/drawing/2014/main" id="{D8E3480F-C016-427F-8CBE-0848B5A380FB}"/>
              </a:ext>
            </a:extLst>
          </p:cNvPr>
          <p:cNvSpPr/>
          <p:nvPr/>
        </p:nvSpPr>
        <p:spPr>
          <a:xfrm>
            <a:off x="0" y="6381751"/>
            <a:ext cx="1543050" cy="47625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4D8803-D5E9-4750-934E-59F402694013}"/>
              </a:ext>
            </a:extLst>
          </p:cNvPr>
          <p:cNvSpPr txBox="1"/>
          <p:nvPr/>
        </p:nvSpPr>
        <p:spPr>
          <a:xfrm>
            <a:off x="0" y="6465987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tx1">
                    <a:alpha val="77000"/>
                  </a:schemeClr>
                </a:solidFill>
                <a:latin typeface="Comic Sans MS" panose="030F0702030302020204" pitchFamily="66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началу блока</a:t>
            </a:r>
            <a:endParaRPr lang="ru-RU" sz="1200" b="1" dirty="0">
              <a:solidFill>
                <a:schemeClr val="tx1">
                  <a:alpha val="77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8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DB711-1D91-8212-CF0F-BC23F1EA64AC}"/>
              </a:ext>
            </a:extLst>
          </p:cNvPr>
          <p:cNvSpPr txBox="1"/>
          <p:nvPr/>
        </p:nvSpPr>
        <p:spPr>
          <a:xfrm>
            <a:off x="6708613" y="0"/>
            <a:ext cx="5483387" cy="6858000"/>
          </a:xfrm>
          <a:custGeom>
            <a:avLst/>
            <a:gdLst/>
            <a:ahLst/>
            <a:cxnLst/>
            <a:rect l="l" t="t" r="r" b="b"/>
            <a:pathLst>
              <a:path w="5483387" h="6858000">
                <a:moveTo>
                  <a:pt x="1311236" y="2143006"/>
                </a:moveTo>
                <a:cubicBezTo>
                  <a:pt x="1344573" y="2143006"/>
                  <a:pt x="1371461" y="2153126"/>
                  <a:pt x="1391900" y="2173367"/>
                </a:cubicBezTo>
                <a:cubicBezTo>
                  <a:pt x="1412339" y="2193608"/>
                  <a:pt x="1424940" y="2227144"/>
                  <a:pt x="1429703" y="2273975"/>
                </a:cubicBezTo>
                <a:lnTo>
                  <a:pt x="1373250" y="2273975"/>
                </a:lnTo>
                <a:lnTo>
                  <a:pt x="1296166" y="2146331"/>
                </a:lnTo>
                <a:close/>
                <a:moveTo>
                  <a:pt x="2579846" y="2013823"/>
                </a:moveTo>
                <a:lnTo>
                  <a:pt x="2579846" y="2190631"/>
                </a:lnTo>
                <a:lnTo>
                  <a:pt x="2755463" y="2190631"/>
                </a:lnTo>
                <a:lnTo>
                  <a:pt x="2755463" y="2646045"/>
                </a:lnTo>
                <a:lnTo>
                  <a:pt x="2998351" y="2646045"/>
                </a:lnTo>
                <a:lnTo>
                  <a:pt x="2998351" y="2190631"/>
                </a:lnTo>
                <a:lnTo>
                  <a:pt x="3173968" y="2190631"/>
                </a:lnTo>
                <a:lnTo>
                  <a:pt x="3173968" y="2013823"/>
                </a:lnTo>
                <a:close/>
                <a:moveTo>
                  <a:pt x="1792248" y="2013823"/>
                </a:moveTo>
                <a:lnTo>
                  <a:pt x="1792248" y="2646045"/>
                </a:lnTo>
                <a:lnTo>
                  <a:pt x="2022941" y="2646045"/>
                </a:lnTo>
                <a:lnTo>
                  <a:pt x="2260759" y="2335004"/>
                </a:lnTo>
                <a:lnTo>
                  <a:pt x="2260759" y="2646045"/>
                </a:lnTo>
                <a:lnTo>
                  <a:pt x="2489954" y="2646045"/>
                </a:lnTo>
                <a:lnTo>
                  <a:pt x="2489954" y="2013823"/>
                </a:lnTo>
                <a:lnTo>
                  <a:pt x="2261680" y="2013823"/>
                </a:lnTo>
                <a:lnTo>
                  <a:pt x="2021443" y="2329041"/>
                </a:lnTo>
                <a:lnTo>
                  <a:pt x="2021443" y="2013823"/>
                </a:lnTo>
                <a:close/>
                <a:moveTo>
                  <a:pt x="1212399" y="2007619"/>
                </a:moveTo>
                <a:lnTo>
                  <a:pt x="1296166" y="2146331"/>
                </a:lnTo>
                <a:lnTo>
                  <a:pt x="1259295" y="2154466"/>
                </a:lnTo>
                <a:cubicBezTo>
                  <a:pt x="1243916" y="2162106"/>
                  <a:pt x="1230472" y="2173566"/>
                  <a:pt x="1218962" y="2188845"/>
                </a:cubicBezTo>
                <a:cubicBezTo>
                  <a:pt x="1204278" y="2207895"/>
                  <a:pt x="1194951" y="2236272"/>
                  <a:pt x="1190982" y="2273975"/>
                </a:cubicBezTo>
                <a:lnTo>
                  <a:pt x="1373250" y="2273975"/>
                </a:lnTo>
                <a:lnTo>
                  <a:pt x="1443354" y="2390061"/>
                </a:lnTo>
                <a:lnTo>
                  <a:pt x="1190387" y="2390061"/>
                </a:lnTo>
                <a:cubicBezTo>
                  <a:pt x="1194753" y="2428954"/>
                  <a:pt x="1205270" y="2457926"/>
                  <a:pt x="1221939" y="2476976"/>
                </a:cubicBezTo>
                <a:cubicBezTo>
                  <a:pt x="1245354" y="2504361"/>
                  <a:pt x="1275914" y="2518053"/>
                  <a:pt x="1313617" y="2518053"/>
                </a:cubicBezTo>
                <a:cubicBezTo>
                  <a:pt x="1337429" y="2518053"/>
                  <a:pt x="1360051" y="2512100"/>
                  <a:pt x="1381482" y="2500193"/>
                </a:cubicBezTo>
                <a:cubicBezTo>
                  <a:pt x="1394579" y="2492653"/>
                  <a:pt x="1408668" y="2479358"/>
                  <a:pt x="1423750" y="2460308"/>
                </a:cubicBezTo>
                <a:lnTo>
                  <a:pt x="1489436" y="2466368"/>
                </a:lnTo>
                <a:lnTo>
                  <a:pt x="1565389" y="2592141"/>
                </a:lnTo>
                <a:lnTo>
                  <a:pt x="1530311" y="2618959"/>
                </a:lnTo>
                <a:cubicBezTo>
                  <a:pt x="1478717" y="2646541"/>
                  <a:pt x="1404700" y="2660333"/>
                  <a:pt x="1308259" y="2660333"/>
                </a:cubicBezTo>
                <a:cubicBezTo>
                  <a:pt x="1224518" y="2660333"/>
                  <a:pt x="1158637" y="2648526"/>
                  <a:pt x="1110615" y="2624912"/>
                </a:cubicBezTo>
                <a:cubicBezTo>
                  <a:pt x="1062593" y="2601297"/>
                  <a:pt x="1022807" y="2563793"/>
                  <a:pt x="991255" y="2512397"/>
                </a:cubicBezTo>
                <a:cubicBezTo>
                  <a:pt x="959703" y="2461002"/>
                  <a:pt x="943928" y="2400578"/>
                  <a:pt x="943928" y="2331125"/>
                </a:cubicBezTo>
                <a:cubicBezTo>
                  <a:pt x="943928" y="2232303"/>
                  <a:pt x="975579" y="2152333"/>
                  <a:pt x="1038880" y="2091214"/>
                </a:cubicBezTo>
                <a:cubicBezTo>
                  <a:pt x="1070531" y="2060655"/>
                  <a:pt x="1108209" y="2037735"/>
                  <a:pt x="1151915" y="2022455"/>
                </a:cubicBezTo>
                <a:close/>
                <a:moveTo>
                  <a:pt x="3599617" y="1999536"/>
                </a:moveTo>
                <a:cubicBezTo>
                  <a:pt x="3525798" y="1999536"/>
                  <a:pt x="3465275" y="2009250"/>
                  <a:pt x="3418046" y="2028678"/>
                </a:cubicBezTo>
                <a:cubicBezTo>
                  <a:pt x="3388281" y="2040969"/>
                  <a:pt x="3359309" y="2059704"/>
                  <a:pt x="3331131" y="2084884"/>
                </a:cubicBezTo>
                <a:cubicBezTo>
                  <a:pt x="3302953" y="2110064"/>
                  <a:pt x="3280727" y="2138513"/>
                  <a:pt x="3264456" y="2170233"/>
                </a:cubicBezTo>
                <a:cubicBezTo>
                  <a:pt x="3242231" y="2213455"/>
                  <a:pt x="3231118" y="2267581"/>
                  <a:pt x="3231118" y="2332613"/>
                </a:cubicBezTo>
                <a:cubicBezTo>
                  <a:pt x="3231118" y="2394867"/>
                  <a:pt x="3240247" y="2444828"/>
                  <a:pt x="3258503" y="2482497"/>
                </a:cubicBezTo>
                <a:cubicBezTo>
                  <a:pt x="3276759" y="2520166"/>
                  <a:pt x="3301960" y="2552978"/>
                  <a:pt x="3334107" y="2580933"/>
                </a:cubicBezTo>
                <a:cubicBezTo>
                  <a:pt x="3366254" y="2608888"/>
                  <a:pt x="3404652" y="2629110"/>
                  <a:pt x="3449300" y="2641599"/>
                </a:cubicBezTo>
                <a:cubicBezTo>
                  <a:pt x="3493949" y="2654088"/>
                  <a:pt x="3549809" y="2660333"/>
                  <a:pt x="3616881" y="2660333"/>
                </a:cubicBezTo>
                <a:cubicBezTo>
                  <a:pt x="3686334" y="2660333"/>
                  <a:pt x="3743583" y="2650609"/>
                  <a:pt x="3788628" y="2631162"/>
                </a:cubicBezTo>
                <a:cubicBezTo>
                  <a:pt x="3833673" y="2611715"/>
                  <a:pt x="3870682" y="2584430"/>
                  <a:pt x="3899654" y="2549307"/>
                </a:cubicBezTo>
                <a:cubicBezTo>
                  <a:pt x="3928626" y="2514183"/>
                  <a:pt x="3949462" y="2472611"/>
                  <a:pt x="3962162" y="2424589"/>
                </a:cubicBezTo>
                <a:lnTo>
                  <a:pt x="3731776" y="2398395"/>
                </a:lnTo>
                <a:cubicBezTo>
                  <a:pt x="3721060" y="2432129"/>
                  <a:pt x="3704887" y="2457133"/>
                  <a:pt x="3683258" y="2473404"/>
                </a:cubicBezTo>
                <a:cubicBezTo>
                  <a:pt x="3661628" y="2489676"/>
                  <a:pt x="3634938" y="2497812"/>
                  <a:pt x="3603189" y="2497812"/>
                </a:cubicBezTo>
                <a:cubicBezTo>
                  <a:pt x="3565089" y="2497812"/>
                  <a:pt x="3533735" y="2484343"/>
                  <a:pt x="3509129" y="2457405"/>
                </a:cubicBezTo>
                <a:cubicBezTo>
                  <a:pt x="3484523" y="2430468"/>
                  <a:pt x="3472220" y="2391050"/>
                  <a:pt x="3472220" y="2339152"/>
                </a:cubicBezTo>
                <a:cubicBezTo>
                  <a:pt x="3472220" y="2280911"/>
                  <a:pt x="3484622" y="2237430"/>
                  <a:pt x="3509427" y="2208709"/>
                </a:cubicBezTo>
                <a:cubicBezTo>
                  <a:pt x="3534231" y="2179988"/>
                  <a:pt x="3566676" y="2165628"/>
                  <a:pt x="3606760" y="2165628"/>
                </a:cubicBezTo>
                <a:cubicBezTo>
                  <a:pt x="3638510" y="2165628"/>
                  <a:pt x="3663811" y="2172474"/>
                  <a:pt x="3682663" y="2186166"/>
                </a:cubicBezTo>
                <a:cubicBezTo>
                  <a:pt x="3701514" y="2199858"/>
                  <a:pt x="3714512" y="2220198"/>
                  <a:pt x="3721656" y="2247186"/>
                </a:cubicBezTo>
                <a:lnTo>
                  <a:pt x="3949660" y="2216825"/>
                </a:lnTo>
                <a:cubicBezTo>
                  <a:pt x="3927832" y="2145784"/>
                  <a:pt x="3889831" y="2091809"/>
                  <a:pt x="3835658" y="2054900"/>
                </a:cubicBezTo>
                <a:cubicBezTo>
                  <a:pt x="3781485" y="2017991"/>
                  <a:pt x="3702804" y="1999536"/>
                  <a:pt x="3599617" y="1999536"/>
                </a:cubicBezTo>
                <a:close/>
                <a:moveTo>
                  <a:pt x="180737" y="1773317"/>
                </a:moveTo>
                <a:lnTo>
                  <a:pt x="871895" y="1773317"/>
                </a:lnTo>
                <a:lnTo>
                  <a:pt x="871895" y="1987630"/>
                </a:lnTo>
                <a:lnTo>
                  <a:pt x="449818" y="1987630"/>
                </a:lnTo>
                <a:lnTo>
                  <a:pt x="449818" y="2646045"/>
                </a:lnTo>
                <a:lnTo>
                  <a:pt x="180737" y="2646045"/>
                </a:lnTo>
                <a:close/>
                <a:moveTo>
                  <a:pt x="1930360" y="1758434"/>
                </a:moveTo>
                <a:cubicBezTo>
                  <a:pt x="1935123" y="1814790"/>
                  <a:pt x="1955165" y="1858744"/>
                  <a:pt x="1990487" y="1890296"/>
                </a:cubicBezTo>
                <a:cubicBezTo>
                  <a:pt x="2025809" y="1921848"/>
                  <a:pt x="2074823" y="1937623"/>
                  <a:pt x="2137529" y="1937623"/>
                </a:cubicBezTo>
                <a:cubicBezTo>
                  <a:pt x="2191107" y="1937623"/>
                  <a:pt x="2237343" y="1922145"/>
                  <a:pt x="2276237" y="1891189"/>
                </a:cubicBezTo>
                <a:cubicBezTo>
                  <a:pt x="2315131" y="1860233"/>
                  <a:pt x="2335173" y="1815981"/>
                  <a:pt x="2336363" y="1758434"/>
                </a:cubicBezTo>
                <a:lnTo>
                  <a:pt x="2238732" y="1758434"/>
                </a:lnTo>
                <a:cubicBezTo>
                  <a:pt x="2232779" y="1783599"/>
                  <a:pt x="2221171" y="1800407"/>
                  <a:pt x="2203907" y="1808859"/>
                </a:cubicBezTo>
                <a:cubicBezTo>
                  <a:pt x="2186643" y="1817311"/>
                  <a:pt x="2162929" y="1821537"/>
                  <a:pt x="2132767" y="1821537"/>
                </a:cubicBezTo>
                <a:cubicBezTo>
                  <a:pt x="2077998" y="1821537"/>
                  <a:pt x="2044660" y="1800503"/>
                  <a:pt x="2032754" y="1758434"/>
                </a:cubicBezTo>
                <a:close/>
                <a:moveTo>
                  <a:pt x="500727" y="829151"/>
                </a:moveTo>
                <a:lnTo>
                  <a:pt x="589122" y="829151"/>
                </a:lnTo>
                <a:cubicBezTo>
                  <a:pt x="673656" y="829151"/>
                  <a:pt x="715923" y="855940"/>
                  <a:pt x="715923" y="909519"/>
                </a:cubicBezTo>
                <a:cubicBezTo>
                  <a:pt x="715923" y="955358"/>
                  <a:pt x="692148" y="984007"/>
                  <a:pt x="644597" y="995467"/>
                </a:cubicBezTo>
                <a:lnTo>
                  <a:pt x="603714" y="999690"/>
                </a:lnTo>
                <a:close/>
                <a:moveTo>
                  <a:pt x="2907863" y="556498"/>
                </a:moveTo>
                <a:lnTo>
                  <a:pt x="2907863" y="949907"/>
                </a:lnTo>
                <a:cubicBezTo>
                  <a:pt x="2907863" y="998388"/>
                  <a:pt x="2891591" y="1022628"/>
                  <a:pt x="2859048" y="1022628"/>
                </a:cubicBezTo>
                <a:cubicBezTo>
                  <a:pt x="2843967" y="1022628"/>
                  <a:pt x="2822139" y="1018262"/>
                  <a:pt x="2793563" y="1009531"/>
                </a:cubicBezTo>
                <a:lnTo>
                  <a:pt x="2793563" y="1188720"/>
                </a:lnTo>
                <a:cubicBezTo>
                  <a:pt x="2847141" y="1201023"/>
                  <a:pt x="2907665" y="1207175"/>
                  <a:pt x="2975134" y="1207175"/>
                </a:cubicBezTo>
                <a:cubicBezTo>
                  <a:pt x="3034665" y="1207175"/>
                  <a:pt x="3078817" y="1190088"/>
                  <a:pt x="3107591" y="1155913"/>
                </a:cubicBezTo>
                <a:cubicBezTo>
                  <a:pt x="3136364" y="1121738"/>
                  <a:pt x="3150751" y="1069286"/>
                  <a:pt x="3150751" y="998555"/>
                </a:cubicBezTo>
                <a:lnTo>
                  <a:pt x="3150751" y="733306"/>
                </a:lnTo>
                <a:lnTo>
                  <a:pt x="3334703" y="733306"/>
                </a:lnTo>
                <a:lnTo>
                  <a:pt x="3334703" y="1188720"/>
                </a:lnTo>
                <a:lnTo>
                  <a:pt x="3576995" y="1188720"/>
                </a:lnTo>
                <a:lnTo>
                  <a:pt x="3576995" y="556498"/>
                </a:lnTo>
                <a:close/>
                <a:moveTo>
                  <a:pt x="2031563" y="556498"/>
                </a:moveTo>
                <a:lnTo>
                  <a:pt x="2031563" y="949907"/>
                </a:lnTo>
                <a:cubicBezTo>
                  <a:pt x="2031563" y="998388"/>
                  <a:pt x="2015292" y="1022628"/>
                  <a:pt x="1982748" y="1022628"/>
                </a:cubicBezTo>
                <a:cubicBezTo>
                  <a:pt x="1967667" y="1022628"/>
                  <a:pt x="1945839" y="1018262"/>
                  <a:pt x="1917263" y="1009531"/>
                </a:cubicBezTo>
                <a:lnTo>
                  <a:pt x="1917263" y="1188720"/>
                </a:lnTo>
                <a:cubicBezTo>
                  <a:pt x="1970842" y="1201023"/>
                  <a:pt x="2031365" y="1207175"/>
                  <a:pt x="2098834" y="1207175"/>
                </a:cubicBezTo>
                <a:cubicBezTo>
                  <a:pt x="2158365" y="1207175"/>
                  <a:pt x="2202517" y="1190088"/>
                  <a:pt x="2231291" y="1155913"/>
                </a:cubicBezTo>
                <a:cubicBezTo>
                  <a:pt x="2260064" y="1121738"/>
                  <a:pt x="2274451" y="1069286"/>
                  <a:pt x="2274451" y="998555"/>
                </a:cubicBezTo>
                <a:lnTo>
                  <a:pt x="2274451" y="733306"/>
                </a:lnTo>
                <a:lnTo>
                  <a:pt x="2458403" y="733306"/>
                </a:lnTo>
                <a:lnTo>
                  <a:pt x="2458403" y="1188720"/>
                </a:lnTo>
                <a:lnTo>
                  <a:pt x="2700695" y="1188720"/>
                </a:lnTo>
                <a:lnTo>
                  <a:pt x="2700695" y="556498"/>
                </a:lnTo>
                <a:close/>
                <a:moveTo>
                  <a:pt x="1125498" y="556498"/>
                </a:moveTo>
                <a:lnTo>
                  <a:pt x="1125498" y="1188720"/>
                </a:lnTo>
                <a:lnTo>
                  <a:pt x="1356191" y="1188720"/>
                </a:lnTo>
                <a:lnTo>
                  <a:pt x="1594009" y="877679"/>
                </a:lnTo>
                <a:lnTo>
                  <a:pt x="1594009" y="1188720"/>
                </a:lnTo>
                <a:lnTo>
                  <a:pt x="1823204" y="1188720"/>
                </a:lnTo>
                <a:lnTo>
                  <a:pt x="1823204" y="556498"/>
                </a:lnTo>
                <a:lnTo>
                  <a:pt x="1594930" y="556498"/>
                </a:lnTo>
                <a:lnTo>
                  <a:pt x="1354693" y="871716"/>
                </a:lnTo>
                <a:lnTo>
                  <a:pt x="1354693" y="556498"/>
                </a:lnTo>
                <a:close/>
                <a:moveTo>
                  <a:pt x="181928" y="315992"/>
                </a:moveTo>
                <a:lnTo>
                  <a:pt x="190832" y="315992"/>
                </a:lnTo>
                <a:lnTo>
                  <a:pt x="500727" y="829151"/>
                </a:lnTo>
                <a:lnTo>
                  <a:pt x="451009" y="829151"/>
                </a:lnTo>
                <a:lnTo>
                  <a:pt x="451009" y="1001197"/>
                </a:lnTo>
                <a:lnTo>
                  <a:pt x="589122" y="1001197"/>
                </a:lnTo>
                <a:lnTo>
                  <a:pt x="603714" y="999690"/>
                </a:lnTo>
                <a:lnTo>
                  <a:pt x="715665" y="1185071"/>
                </a:lnTo>
                <a:lnTo>
                  <a:pt x="645081" y="1188720"/>
                </a:lnTo>
                <a:lnTo>
                  <a:pt x="181928" y="1188720"/>
                </a:lnTo>
                <a:close/>
                <a:moveTo>
                  <a:pt x="5" y="0"/>
                </a:moveTo>
                <a:lnTo>
                  <a:pt x="5483387" y="0"/>
                </a:lnTo>
                <a:lnTo>
                  <a:pt x="5483387" y="6858000"/>
                </a:lnTo>
                <a:lnTo>
                  <a:pt x="5" y="6858000"/>
                </a:lnTo>
                <a:cubicBezTo>
                  <a:pt x="-3013" y="5697648"/>
                  <a:pt x="1686968" y="3948820"/>
                  <a:pt x="1683950" y="2788468"/>
                </a:cubicBezTo>
                <a:lnTo>
                  <a:pt x="1565389" y="2592141"/>
                </a:lnTo>
                <a:lnTo>
                  <a:pt x="1602046" y="2564115"/>
                </a:lnTo>
                <a:cubicBezTo>
                  <a:pt x="1624072" y="2541345"/>
                  <a:pt x="1644214" y="2514084"/>
                  <a:pt x="1662470" y="2482334"/>
                </a:cubicBezTo>
                <a:lnTo>
                  <a:pt x="1489436" y="2466368"/>
                </a:lnTo>
                <a:lnTo>
                  <a:pt x="1443354" y="2390061"/>
                </a:lnTo>
                <a:lnTo>
                  <a:pt x="1676162" y="2390061"/>
                </a:lnTo>
                <a:lnTo>
                  <a:pt x="1676162" y="2362677"/>
                </a:lnTo>
                <a:cubicBezTo>
                  <a:pt x="1676162" y="2279333"/>
                  <a:pt x="1662470" y="2211666"/>
                  <a:pt x="1635086" y="2159675"/>
                </a:cubicBezTo>
                <a:cubicBezTo>
                  <a:pt x="1607701" y="2107684"/>
                  <a:pt x="1567815" y="2067997"/>
                  <a:pt x="1515428" y="2040612"/>
                </a:cubicBezTo>
                <a:cubicBezTo>
                  <a:pt x="1463040" y="2013228"/>
                  <a:pt x="1391603" y="1999536"/>
                  <a:pt x="1301115" y="1999536"/>
                </a:cubicBezTo>
                <a:cubicBezTo>
                  <a:pt x="1273235" y="1999536"/>
                  <a:pt x="1246861" y="2001446"/>
                  <a:pt x="1221995" y="2005266"/>
                </a:cubicBezTo>
                <a:lnTo>
                  <a:pt x="1212399" y="2007619"/>
                </a:lnTo>
                <a:lnTo>
                  <a:pt x="715665" y="1185071"/>
                </a:lnTo>
                <a:lnTo>
                  <a:pt x="722453" y="1184720"/>
                </a:lnTo>
                <a:cubicBezTo>
                  <a:pt x="795044" y="1176721"/>
                  <a:pt x="853292" y="1156722"/>
                  <a:pt x="897196" y="1124724"/>
                </a:cubicBezTo>
                <a:cubicBezTo>
                  <a:pt x="955735" y="1082060"/>
                  <a:pt x="985004" y="1020445"/>
                  <a:pt x="985004" y="939880"/>
                </a:cubicBezTo>
                <a:cubicBezTo>
                  <a:pt x="985004" y="841454"/>
                  <a:pt x="953056" y="768926"/>
                  <a:pt x="889159" y="722293"/>
                </a:cubicBezTo>
                <a:cubicBezTo>
                  <a:pt x="825262" y="675660"/>
                  <a:pt x="727234" y="652344"/>
                  <a:pt x="595075" y="652344"/>
                </a:cubicBezTo>
                <a:lnTo>
                  <a:pt x="451009" y="652344"/>
                </a:lnTo>
                <a:lnTo>
                  <a:pt x="451009" y="492800"/>
                </a:lnTo>
                <a:lnTo>
                  <a:pt x="916543" y="492800"/>
                </a:lnTo>
                <a:lnTo>
                  <a:pt x="916543" y="315992"/>
                </a:lnTo>
                <a:lnTo>
                  <a:pt x="190832" y="3159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9600" dirty="0">
              <a:latin typeface="Arial Black" panose="020B0A040201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87DB63-8B2E-4E59-83DA-581C23B0510C}"/>
              </a:ext>
            </a:extLst>
          </p:cNvPr>
          <p:cNvSpPr/>
          <p:nvPr/>
        </p:nvSpPr>
        <p:spPr>
          <a:xfrm>
            <a:off x="5164566" y="-12017"/>
            <a:ext cx="5483387" cy="2952231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7180B89-D66A-43F7-8B32-056AFB233FC8}"/>
              </a:ext>
            </a:extLst>
          </p:cNvPr>
          <p:cNvSpPr/>
          <p:nvPr/>
        </p:nvSpPr>
        <p:spPr>
          <a:xfrm>
            <a:off x="8013033" y="-168442"/>
            <a:ext cx="4006516" cy="41148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F1D1C9-ABB6-4FFA-A265-475660232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77" y="-3000"/>
            <a:ext cx="3571872" cy="3319207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1D050D5-2D26-4A2D-B787-B23230C7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547" y="3541795"/>
            <a:ext cx="4572002" cy="30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BFFD6C9-2C66-478D-B8F6-CCE7DAD008C7}"/>
              </a:ext>
            </a:extLst>
          </p:cNvPr>
          <p:cNvSpPr/>
          <p:nvPr/>
        </p:nvSpPr>
        <p:spPr>
          <a:xfrm>
            <a:off x="220065" y="204717"/>
            <a:ext cx="3862137" cy="78205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D6EE8-E716-4A92-B44D-FF47B8885CE0}"/>
              </a:ext>
            </a:extLst>
          </p:cNvPr>
          <p:cNvSpPr txBox="1"/>
          <p:nvPr/>
        </p:nvSpPr>
        <p:spPr>
          <a:xfrm>
            <a:off x="305793" y="204717"/>
            <a:ext cx="4211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rial Black" panose="020B0A04020102020204" pitchFamily="34" charset="0"/>
              </a:rPr>
              <a:t>Введение</a:t>
            </a:r>
            <a:r>
              <a:rPr lang="en-US" sz="4000" dirty="0">
                <a:latin typeface="Arial Black" panose="020B0A04020102020204" pitchFamily="34" charset="0"/>
              </a:rPr>
              <a:t>:</a:t>
            </a:r>
            <a:endParaRPr lang="ru-RU" sz="4000" dirty="0">
              <a:latin typeface="Arial Black" panose="020B0A0402010202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E676178-74CE-4B7C-B93E-B253F0FEC018}"/>
              </a:ext>
            </a:extLst>
          </p:cNvPr>
          <p:cNvSpPr/>
          <p:nvPr/>
        </p:nvSpPr>
        <p:spPr>
          <a:xfrm>
            <a:off x="316832" y="1239253"/>
            <a:ext cx="6082971" cy="1515979"/>
          </a:xfrm>
          <a:prstGeom prst="round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A83DDF-75D5-4E42-948C-389E1E88ECC4}"/>
              </a:ext>
            </a:extLst>
          </p:cNvPr>
          <p:cNvSpPr txBox="1"/>
          <p:nvPr/>
        </p:nvSpPr>
        <p:spPr>
          <a:xfrm>
            <a:off x="534401" y="1368005"/>
            <a:ext cx="5727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Разработка технического задания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6C2F5C9-DB9A-4890-BF66-9594E183A172}"/>
              </a:ext>
            </a:extLst>
          </p:cNvPr>
          <p:cNvSpPr/>
          <p:nvPr/>
        </p:nvSpPr>
        <p:spPr>
          <a:xfrm>
            <a:off x="561975" y="2940214"/>
            <a:ext cx="6737684" cy="2062103"/>
          </a:xfrm>
          <a:prstGeom prst="round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E2A0F-1908-497E-A7F7-5C953F0B0CB5}"/>
              </a:ext>
            </a:extLst>
          </p:cNvPr>
          <p:cNvSpPr txBox="1"/>
          <p:nvPr/>
        </p:nvSpPr>
        <p:spPr>
          <a:xfrm>
            <a:off x="810126" y="2931197"/>
            <a:ext cx="67376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Обоснование выбора проекта  и составление документации, словаря данных</a:t>
            </a:r>
          </a:p>
        </p:txBody>
      </p:sp>
      <p:sp>
        <p:nvSpPr>
          <p:cNvPr id="18" name="Блок-схема: объединение 17">
            <a:extLst>
              <a:ext uri="{FF2B5EF4-FFF2-40B4-BE49-F238E27FC236}">
                <a16:creationId xmlns:a16="http://schemas.microsoft.com/office/drawing/2014/main" id="{58872869-A448-469B-BF16-B43A9C34FDC7}"/>
              </a:ext>
            </a:extLst>
          </p:cNvPr>
          <p:cNvSpPr>
            <a:spLocks/>
          </p:cNvSpPr>
          <p:nvPr/>
        </p:nvSpPr>
        <p:spPr>
          <a:xfrm rot="2700000">
            <a:off x="10101082" y="-9306723"/>
            <a:ext cx="11955305" cy="10868096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Блок-схема: объединение 18">
            <a:extLst>
              <a:ext uri="{FF2B5EF4-FFF2-40B4-BE49-F238E27FC236}">
                <a16:creationId xmlns:a16="http://schemas.microsoft.com/office/drawing/2014/main" id="{5699EDE6-9C61-41CB-B4CC-512F772E02CE}"/>
              </a:ext>
            </a:extLst>
          </p:cNvPr>
          <p:cNvSpPr>
            <a:spLocks/>
          </p:cNvSpPr>
          <p:nvPr/>
        </p:nvSpPr>
        <p:spPr>
          <a:xfrm rot="14100000">
            <a:off x="-10577410" y="4599487"/>
            <a:ext cx="11955305" cy="10868096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объединение 19">
            <a:extLst>
              <a:ext uri="{FF2B5EF4-FFF2-40B4-BE49-F238E27FC236}">
                <a16:creationId xmlns:a16="http://schemas.microsoft.com/office/drawing/2014/main" id="{C872158F-435C-4F98-A53D-A06BF9444084}"/>
              </a:ext>
            </a:extLst>
          </p:cNvPr>
          <p:cNvSpPr>
            <a:spLocks/>
          </p:cNvSpPr>
          <p:nvPr/>
        </p:nvSpPr>
        <p:spPr>
          <a:xfrm rot="18565728">
            <a:off x="-10240135" y="-8923265"/>
            <a:ext cx="11955305" cy="10868096"/>
          </a:xfrm>
          <a:prstGeom prst="flowChartMerg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Блок-схема: объединение 20">
            <a:extLst>
              <a:ext uri="{FF2B5EF4-FFF2-40B4-BE49-F238E27FC236}">
                <a16:creationId xmlns:a16="http://schemas.microsoft.com/office/drawing/2014/main" id="{99DB1565-8D9A-4066-BFE8-677F162D4CFB}"/>
              </a:ext>
            </a:extLst>
          </p:cNvPr>
          <p:cNvSpPr>
            <a:spLocks/>
          </p:cNvSpPr>
          <p:nvPr/>
        </p:nvSpPr>
        <p:spPr>
          <a:xfrm rot="8365728">
            <a:off x="9802974" y="5624372"/>
            <a:ext cx="11955305" cy="10868096"/>
          </a:xfrm>
          <a:prstGeom prst="flowChartMerg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один усеченный угол 16">
            <a:extLst>
              <a:ext uri="{FF2B5EF4-FFF2-40B4-BE49-F238E27FC236}">
                <a16:creationId xmlns:a16="http://schemas.microsoft.com/office/drawing/2014/main" id="{22214A52-2618-4249-9E47-8547E0F94854}"/>
              </a:ext>
            </a:extLst>
          </p:cNvPr>
          <p:cNvSpPr/>
          <p:nvPr/>
        </p:nvSpPr>
        <p:spPr>
          <a:xfrm>
            <a:off x="0" y="6381751"/>
            <a:ext cx="1543050" cy="476250"/>
          </a:xfrm>
          <a:prstGeom prst="snip1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33E18-9436-41C3-9DAE-7DCEA00BD526}"/>
              </a:ext>
            </a:extLst>
          </p:cNvPr>
          <p:cNvSpPr txBox="1"/>
          <p:nvPr/>
        </p:nvSpPr>
        <p:spPr>
          <a:xfrm>
            <a:off x="0" y="6465987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</a:t>
            </a:r>
            <a:r>
              <a:rPr lang="ru-RU" sz="1200" b="1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содержанию</a:t>
            </a:r>
            <a:endParaRPr lang="ru-RU" sz="1200" b="1" dirty="0">
              <a:solidFill>
                <a:schemeClr val="bg1">
                  <a:alpha val="77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2064DB-3DDC-46F0-B797-4E5FDDF1DBE3}"/>
              </a:ext>
            </a:extLst>
          </p:cNvPr>
          <p:cNvGrpSpPr/>
          <p:nvPr/>
        </p:nvGrpSpPr>
        <p:grpSpPr>
          <a:xfrm>
            <a:off x="-8280104" y="-1052623"/>
            <a:ext cx="6464004" cy="7910622"/>
            <a:chOff x="-1765004" y="-1052623"/>
            <a:chExt cx="6464004" cy="791062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4" name="Прямоугольник 4">
              <a:extLst>
                <a:ext uri="{FF2B5EF4-FFF2-40B4-BE49-F238E27FC236}">
                  <a16:creationId xmlns:a16="http://schemas.microsoft.com/office/drawing/2014/main" id="{90605300-1690-4081-B578-05467844EC22}"/>
                </a:ext>
              </a:extLst>
            </p:cNvPr>
            <p:cNvSpPr/>
            <p:nvPr/>
          </p:nvSpPr>
          <p:spPr>
            <a:xfrm>
              <a:off x="-200025" y="0"/>
              <a:ext cx="4899025" cy="6857999"/>
            </a:xfrm>
            <a:custGeom>
              <a:avLst/>
              <a:gdLst>
                <a:gd name="connsiteX0" fmla="*/ 0 w 4899025"/>
                <a:gd name="connsiteY0" fmla="*/ 0 h 6857999"/>
                <a:gd name="connsiteX1" fmla="*/ 4899025 w 4899025"/>
                <a:gd name="connsiteY1" fmla="*/ 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  <a:gd name="connsiteX0" fmla="*/ 0 w 4899025"/>
                <a:gd name="connsiteY0" fmla="*/ 0 h 6857999"/>
                <a:gd name="connsiteX1" fmla="*/ 3540125 w 4899025"/>
                <a:gd name="connsiteY1" fmla="*/ 132080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  <a:gd name="connsiteX0" fmla="*/ 0 w 4899025"/>
                <a:gd name="connsiteY0" fmla="*/ 0 h 6857999"/>
                <a:gd name="connsiteX1" fmla="*/ 3781425 w 4899025"/>
                <a:gd name="connsiteY1" fmla="*/ 128270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  <a:gd name="connsiteX0" fmla="*/ 0 w 4899025"/>
                <a:gd name="connsiteY0" fmla="*/ 0 h 6857999"/>
                <a:gd name="connsiteX1" fmla="*/ 3933825 w 4899025"/>
                <a:gd name="connsiteY1" fmla="*/ 171450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  <a:gd name="connsiteX0" fmla="*/ 0 w 4899025"/>
                <a:gd name="connsiteY0" fmla="*/ 0 h 6857999"/>
                <a:gd name="connsiteX1" fmla="*/ 3933825 w 4899025"/>
                <a:gd name="connsiteY1" fmla="*/ 173355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9025" h="6857999">
                  <a:moveTo>
                    <a:pt x="0" y="0"/>
                  </a:moveTo>
                  <a:lnTo>
                    <a:pt x="3933825" y="1733550"/>
                  </a:lnTo>
                  <a:lnTo>
                    <a:pt x="4899025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D36E5FB-8908-427F-8BC0-C046DD044AF3}"/>
                </a:ext>
              </a:extLst>
            </p:cNvPr>
            <p:cNvSpPr/>
            <p:nvPr/>
          </p:nvSpPr>
          <p:spPr>
            <a:xfrm>
              <a:off x="-1765004" y="-1052623"/>
              <a:ext cx="5613989" cy="7910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4813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500443E-606A-44A9-B01F-D970B4D3B048}"/>
              </a:ext>
            </a:extLst>
          </p:cNvPr>
          <p:cNvGrpSpPr/>
          <p:nvPr/>
        </p:nvGrpSpPr>
        <p:grpSpPr>
          <a:xfrm>
            <a:off x="-1765004" y="-1052623"/>
            <a:ext cx="6464004" cy="7910622"/>
            <a:chOff x="-1765004" y="-1052623"/>
            <a:chExt cx="6464004" cy="791062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20B8DF7-EC00-4C50-ADF3-A7449E272F84}"/>
                </a:ext>
              </a:extLst>
            </p:cNvPr>
            <p:cNvSpPr/>
            <p:nvPr/>
          </p:nvSpPr>
          <p:spPr>
            <a:xfrm>
              <a:off x="-200025" y="0"/>
              <a:ext cx="4899025" cy="6857999"/>
            </a:xfrm>
            <a:custGeom>
              <a:avLst/>
              <a:gdLst>
                <a:gd name="connsiteX0" fmla="*/ 0 w 4899025"/>
                <a:gd name="connsiteY0" fmla="*/ 0 h 6857999"/>
                <a:gd name="connsiteX1" fmla="*/ 4899025 w 4899025"/>
                <a:gd name="connsiteY1" fmla="*/ 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  <a:gd name="connsiteX0" fmla="*/ 0 w 4899025"/>
                <a:gd name="connsiteY0" fmla="*/ 0 h 6857999"/>
                <a:gd name="connsiteX1" fmla="*/ 3540125 w 4899025"/>
                <a:gd name="connsiteY1" fmla="*/ 132080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  <a:gd name="connsiteX0" fmla="*/ 0 w 4899025"/>
                <a:gd name="connsiteY0" fmla="*/ 0 h 6857999"/>
                <a:gd name="connsiteX1" fmla="*/ 3781425 w 4899025"/>
                <a:gd name="connsiteY1" fmla="*/ 128270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  <a:gd name="connsiteX0" fmla="*/ 0 w 4899025"/>
                <a:gd name="connsiteY0" fmla="*/ 0 h 6857999"/>
                <a:gd name="connsiteX1" fmla="*/ 3933825 w 4899025"/>
                <a:gd name="connsiteY1" fmla="*/ 171450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  <a:gd name="connsiteX0" fmla="*/ 0 w 4899025"/>
                <a:gd name="connsiteY0" fmla="*/ 0 h 6857999"/>
                <a:gd name="connsiteX1" fmla="*/ 3933825 w 4899025"/>
                <a:gd name="connsiteY1" fmla="*/ 1733550 h 6857999"/>
                <a:gd name="connsiteX2" fmla="*/ 4899025 w 4899025"/>
                <a:gd name="connsiteY2" fmla="*/ 6857999 h 6857999"/>
                <a:gd name="connsiteX3" fmla="*/ 0 w 4899025"/>
                <a:gd name="connsiteY3" fmla="*/ 6857999 h 6857999"/>
                <a:gd name="connsiteX4" fmla="*/ 0 w 4899025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9025" h="6857999">
                  <a:moveTo>
                    <a:pt x="0" y="0"/>
                  </a:moveTo>
                  <a:lnTo>
                    <a:pt x="3933825" y="1733550"/>
                  </a:lnTo>
                  <a:lnTo>
                    <a:pt x="4899025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020C00A9-5A1C-4CB3-94C9-64CE76BF6806}"/>
                </a:ext>
              </a:extLst>
            </p:cNvPr>
            <p:cNvSpPr/>
            <p:nvPr/>
          </p:nvSpPr>
          <p:spPr>
            <a:xfrm>
              <a:off x="-1765004" y="-1052623"/>
              <a:ext cx="5613989" cy="7910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B8AA5E-1E94-43A0-8CE0-166B5C4A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752" y="0"/>
            <a:ext cx="6770077" cy="3911600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841A6AB-CFB7-4D3C-BD91-28D4F6415E30}"/>
              </a:ext>
            </a:extLst>
          </p:cNvPr>
          <p:cNvGrpSpPr/>
          <p:nvPr/>
        </p:nvGrpSpPr>
        <p:grpSpPr>
          <a:xfrm>
            <a:off x="1041990" y="4242536"/>
            <a:ext cx="1323340" cy="1815362"/>
            <a:chOff x="1041990" y="4242536"/>
            <a:chExt cx="1323340" cy="1815362"/>
          </a:xfrm>
        </p:grpSpPr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0EC53A02-979B-437F-AC53-EA2055611E1C}"/>
                </a:ext>
              </a:extLst>
            </p:cNvPr>
            <p:cNvSpPr/>
            <p:nvPr/>
          </p:nvSpPr>
          <p:spPr>
            <a:xfrm rot="5400000">
              <a:off x="362909" y="4921617"/>
              <a:ext cx="1815362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: усеченные противолежащие углы 12">
              <a:extLst>
                <a:ext uri="{FF2B5EF4-FFF2-40B4-BE49-F238E27FC236}">
                  <a16:creationId xmlns:a16="http://schemas.microsoft.com/office/drawing/2014/main" id="{1D21B099-2E90-41F5-92E6-F7640660D6DF}"/>
                </a:ext>
              </a:extLst>
            </p:cNvPr>
            <p:cNvSpPr/>
            <p:nvPr/>
          </p:nvSpPr>
          <p:spPr>
            <a:xfrm>
              <a:off x="1370478" y="4244544"/>
              <a:ext cx="970280" cy="354127"/>
            </a:xfrm>
            <a:prstGeom prst="snip2DiagRect">
              <a:avLst>
                <a:gd name="adj1" fmla="val 0"/>
                <a:gd name="adj2" fmla="val 360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: усеченные противолежащие углы 17">
              <a:extLst>
                <a:ext uri="{FF2B5EF4-FFF2-40B4-BE49-F238E27FC236}">
                  <a16:creationId xmlns:a16="http://schemas.microsoft.com/office/drawing/2014/main" id="{1606BC55-0688-43F2-91DB-CFFC48C3A8E3}"/>
                </a:ext>
              </a:extLst>
            </p:cNvPr>
            <p:cNvSpPr/>
            <p:nvPr/>
          </p:nvSpPr>
          <p:spPr>
            <a:xfrm rot="10800000">
              <a:off x="1357925" y="5701762"/>
              <a:ext cx="970280" cy="354127"/>
            </a:xfrm>
            <a:prstGeom prst="snip2DiagRect">
              <a:avLst>
                <a:gd name="adj1" fmla="val 30125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: усеченные противолежащие углы 18">
              <a:extLst>
                <a:ext uri="{FF2B5EF4-FFF2-40B4-BE49-F238E27FC236}">
                  <a16:creationId xmlns:a16="http://schemas.microsoft.com/office/drawing/2014/main" id="{30E0CDB0-2121-4385-8BC2-619D95032515}"/>
                </a:ext>
              </a:extLst>
            </p:cNvPr>
            <p:cNvSpPr/>
            <p:nvPr/>
          </p:nvSpPr>
          <p:spPr>
            <a:xfrm rot="10800000">
              <a:off x="1395050" y="4973153"/>
              <a:ext cx="970280" cy="354127"/>
            </a:xfrm>
            <a:prstGeom prst="snip2DiagRect">
              <a:avLst>
                <a:gd name="adj1" fmla="val 30125"/>
                <a:gd name="adj2" fmla="val 322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043E8A6-9A52-4176-8FFF-4D3CD308450A}"/>
              </a:ext>
            </a:extLst>
          </p:cNvPr>
          <p:cNvGrpSpPr/>
          <p:nvPr/>
        </p:nvGrpSpPr>
        <p:grpSpPr>
          <a:xfrm>
            <a:off x="2644140" y="4200254"/>
            <a:ext cx="1380267" cy="1815735"/>
            <a:chOff x="2644140" y="4200254"/>
            <a:chExt cx="1380267" cy="1815735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BF9707F9-4A06-410E-AC6E-21C3B45855FA}"/>
                </a:ext>
              </a:extLst>
            </p:cNvPr>
            <p:cNvSpPr/>
            <p:nvPr/>
          </p:nvSpPr>
          <p:spPr>
            <a:xfrm rot="5400000">
              <a:off x="1965059" y="4879708"/>
              <a:ext cx="1815362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: усеченные противолежащие углы 20">
              <a:extLst>
                <a:ext uri="{FF2B5EF4-FFF2-40B4-BE49-F238E27FC236}">
                  <a16:creationId xmlns:a16="http://schemas.microsoft.com/office/drawing/2014/main" id="{62EAA7B5-DBEA-452B-8E9D-D2237647E05A}"/>
                </a:ext>
              </a:extLst>
            </p:cNvPr>
            <p:cNvSpPr/>
            <p:nvPr/>
          </p:nvSpPr>
          <p:spPr>
            <a:xfrm>
              <a:off x="2891917" y="4200254"/>
              <a:ext cx="932497" cy="354127"/>
            </a:xfrm>
            <a:prstGeom prst="snip2DiagRect">
              <a:avLst>
                <a:gd name="adj1" fmla="val 0"/>
                <a:gd name="adj2" fmla="val 360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: усеченные противолежащие углы 21">
              <a:extLst>
                <a:ext uri="{FF2B5EF4-FFF2-40B4-BE49-F238E27FC236}">
                  <a16:creationId xmlns:a16="http://schemas.microsoft.com/office/drawing/2014/main" id="{53F9EED2-BE08-4E95-89BE-4B8029FA5F3B}"/>
                </a:ext>
              </a:extLst>
            </p:cNvPr>
            <p:cNvSpPr/>
            <p:nvPr/>
          </p:nvSpPr>
          <p:spPr>
            <a:xfrm rot="13341617">
              <a:off x="2945898" y="5432321"/>
              <a:ext cx="1078509" cy="354127"/>
            </a:xfrm>
            <a:prstGeom prst="snip2DiagRect">
              <a:avLst>
                <a:gd name="adj1" fmla="val 30125"/>
                <a:gd name="adj2" fmla="val 2589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усеченные противолежащие углы 22">
              <a:extLst>
                <a:ext uri="{FF2B5EF4-FFF2-40B4-BE49-F238E27FC236}">
                  <a16:creationId xmlns:a16="http://schemas.microsoft.com/office/drawing/2014/main" id="{DB6E9AD0-CAAA-4AB2-A979-B17F0EDEFE27}"/>
                </a:ext>
              </a:extLst>
            </p:cNvPr>
            <p:cNvSpPr/>
            <p:nvPr/>
          </p:nvSpPr>
          <p:spPr>
            <a:xfrm rot="10800000">
              <a:off x="2978152" y="4931242"/>
              <a:ext cx="846262" cy="354127"/>
            </a:xfrm>
            <a:prstGeom prst="snip2DiagRect">
              <a:avLst>
                <a:gd name="adj1" fmla="val 30125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: усеченные противолежащие углы 23">
              <a:extLst>
                <a:ext uri="{FF2B5EF4-FFF2-40B4-BE49-F238E27FC236}">
                  <a16:creationId xmlns:a16="http://schemas.microsoft.com/office/drawing/2014/main" id="{6DA168B7-DA8D-41E6-8C96-661C9DD81BB0}"/>
                </a:ext>
              </a:extLst>
            </p:cNvPr>
            <p:cNvSpPr/>
            <p:nvPr/>
          </p:nvSpPr>
          <p:spPr>
            <a:xfrm rot="5400000">
              <a:off x="3257329" y="4583079"/>
              <a:ext cx="780147" cy="354127"/>
            </a:xfrm>
            <a:prstGeom prst="snip2DiagRect">
              <a:avLst>
                <a:gd name="adj1" fmla="val 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Равнобедренный треугольник 24">
              <a:extLst>
                <a:ext uri="{FF2B5EF4-FFF2-40B4-BE49-F238E27FC236}">
                  <a16:creationId xmlns:a16="http://schemas.microsoft.com/office/drawing/2014/main" id="{45FC77C4-C96E-4F8C-8792-EF129BB4FFB7}"/>
                </a:ext>
              </a:extLst>
            </p:cNvPr>
            <p:cNvSpPr/>
            <p:nvPr/>
          </p:nvSpPr>
          <p:spPr>
            <a:xfrm rot="2735544">
              <a:off x="3427538" y="4366411"/>
              <a:ext cx="168205" cy="29024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авнобедренный треугольник 28">
              <a:extLst>
                <a:ext uri="{FF2B5EF4-FFF2-40B4-BE49-F238E27FC236}">
                  <a16:creationId xmlns:a16="http://schemas.microsoft.com/office/drawing/2014/main" id="{D3BE8500-AD20-4F13-9B93-BAF7E0A9BBE0}"/>
                </a:ext>
              </a:extLst>
            </p:cNvPr>
            <p:cNvSpPr/>
            <p:nvPr/>
          </p:nvSpPr>
          <p:spPr>
            <a:xfrm rot="7500000">
              <a:off x="3415071" y="4833858"/>
              <a:ext cx="190418" cy="22636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Равнобедренный треугольник 29">
              <a:extLst>
                <a:ext uri="{FF2B5EF4-FFF2-40B4-BE49-F238E27FC236}">
                  <a16:creationId xmlns:a16="http://schemas.microsoft.com/office/drawing/2014/main" id="{F86A3CC5-5117-4182-9705-09F619B87A5B}"/>
                </a:ext>
              </a:extLst>
            </p:cNvPr>
            <p:cNvSpPr/>
            <p:nvPr/>
          </p:nvSpPr>
          <p:spPr>
            <a:xfrm rot="13500000">
              <a:off x="2999756" y="4849189"/>
              <a:ext cx="168204" cy="212396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Равнобедренный треугольник 30">
              <a:extLst>
                <a:ext uri="{FF2B5EF4-FFF2-40B4-BE49-F238E27FC236}">
                  <a16:creationId xmlns:a16="http://schemas.microsoft.com/office/drawing/2014/main" id="{2A82526A-9820-4B6C-B16B-31B6B63CE860}"/>
                </a:ext>
              </a:extLst>
            </p:cNvPr>
            <p:cNvSpPr/>
            <p:nvPr/>
          </p:nvSpPr>
          <p:spPr>
            <a:xfrm rot="19500000">
              <a:off x="3015057" y="4396303"/>
              <a:ext cx="190418" cy="22628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2" name="Блок-схема: объединение 31">
            <a:extLst>
              <a:ext uri="{FF2B5EF4-FFF2-40B4-BE49-F238E27FC236}">
                <a16:creationId xmlns:a16="http://schemas.microsoft.com/office/drawing/2014/main" id="{807FB0BF-1C4C-447B-83C5-A3C8F5F005B0}"/>
              </a:ext>
            </a:extLst>
          </p:cNvPr>
          <p:cNvSpPr>
            <a:spLocks/>
          </p:cNvSpPr>
          <p:nvPr/>
        </p:nvSpPr>
        <p:spPr>
          <a:xfrm rot="2913517">
            <a:off x="-19614272" y="7918957"/>
            <a:ext cx="16657836" cy="14675511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объединение 32">
            <a:extLst>
              <a:ext uri="{FF2B5EF4-FFF2-40B4-BE49-F238E27FC236}">
                <a16:creationId xmlns:a16="http://schemas.microsoft.com/office/drawing/2014/main" id="{5F5D2465-EBF1-4603-80F4-6B956DFFC3C9}"/>
              </a:ext>
            </a:extLst>
          </p:cNvPr>
          <p:cNvSpPr>
            <a:spLocks/>
          </p:cNvSpPr>
          <p:nvPr/>
        </p:nvSpPr>
        <p:spPr>
          <a:xfrm rot="13881029">
            <a:off x="15707509" y="-19824713"/>
            <a:ext cx="16657836" cy="14675511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Блок-схема: объединение 33">
            <a:extLst>
              <a:ext uri="{FF2B5EF4-FFF2-40B4-BE49-F238E27FC236}">
                <a16:creationId xmlns:a16="http://schemas.microsoft.com/office/drawing/2014/main" id="{8F3F78CA-F448-44E1-B734-8B20CA2CD910}"/>
              </a:ext>
            </a:extLst>
          </p:cNvPr>
          <p:cNvSpPr>
            <a:spLocks/>
          </p:cNvSpPr>
          <p:nvPr/>
        </p:nvSpPr>
        <p:spPr>
          <a:xfrm rot="19164422">
            <a:off x="16161314" y="7865319"/>
            <a:ext cx="16143601" cy="15142981"/>
          </a:xfrm>
          <a:prstGeom prst="flowChartMerg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Блок-схема: объединение 34">
            <a:extLst>
              <a:ext uri="{FF2B5EF4-FFF2-40B4-BE49-F238E27FC236}">
                <a16:creationId xmlns:a16="http://schemas.microsoft.com/office/drawing/2014/main" id="{46782295-DF60-47E4-9759-BCF66CB172DA}"/>
              </a:ext>
            </a:extLst>
          </p:cNvPr>
          <p:cNvSpPr>
            <a:spLocks/>
          </p:cNvSpPr>
          <p:nvPr/>
        </p:nvSpPr>
        <p:spPr>
          <a:xfrm rot="8134331">
            <a:off x="-19240264" y="-19808298"/>
            <a:ext cx="16143601" cy="15142981"/>
          </a:xfrm>
          <a:prstGeom prst="flowChartMerg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один усеченный угол 25">
            <a:extLst>
              <a:ext uri="{FF2B5EF4-FFF2-40B4-BE49-F238E27FC236}">
                <a16:creationId xmlns:a16="http://schemas.microsoft.com/office/drawing/2014/main" id="{20327FA6-095D-4C8A-B506-49AD91C032E3}"/>
              </a:ext>
            </a:extLst>
          </p:cNvPr>
          <p:cNvSpPr/>
          <p:nvPr/>
        </p:nvSpPr>
        <p:spPr>
          <a:xfrm>
            <a:off x="0" y="6381751"/>
            <a:ext cx="1543050" cy="476250"/>
          </a:xfrm>
          <a:prstGeom prst="snip1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50CA40-5BCC-4F17-8472-3E697CD42AA3}"/>
              </a:ext>
            </a:extLst>
          </p:cNvPr>
          <p:cNvSpPr txBox="1"/>
          <p:nvPr/>
        </p:nvSpPr>
        <p:spPr>
          <a:xfrm>
            <a:off x="0" y="6465987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</a:t>
            </a:r>
            <a:r>
              <a:rPr lang="ru-RU" sz="1200" b="1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содержанию</a:t>
            </a:r>
            <a:endParaRPr lang="ru-RU" sz="1200" b="1" dirty="0">
              <a:solidFill>
                <a:schemeClr val="bg1">
                  <a:alpha val="77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837FE-3E6B-4211-AD35-A25D204E4BC5}"/>
              </a:ext>
            </a:extLst>
          </p:cNvPr>
          <p:cNvSpPr txBox="1"/>
          <p:nvPr/>
        </p:nvSpPr>
        <p:spPr>
          <a:xfrm>
            <a:off x="3657604" y="177800"/>
            <a:ext cx="773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Создание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ER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 диаграммы и работа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SQL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 сервера</a:t>
            </a:r>
          </a:p>
        </p:txBody>
      </p:sp>
      <p:sp>
        <p:nvSpPr>
          <p:cNvPr id="28" name="Овал 2">
            <a:extLst>
              <a:ext uri="{FF2B5EF4-FFF2-40B4-BE49-F238E27FC236}">
                <a16:creationId xmlns:a16="http://schemas.microsoft.com/office/drawing/2014/main" id="{726616F5-5480-44CC-9DFB-8EFF0C045C26}"/>
              </a:ext>
            </a:extLst>
          </p:cNvPr>
          <p:cNvSpPr/>
          <p:nvPr/>
        </p:nvSpPr>
        <p:spPr>
          <a:xfrm rot="20224736">
            <a:off x="-8888869" y="2092999"/>
            <a:ext cx="9446149" cy="13419958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  <a:gd name="connsiteX0" fmla="*/ 6106 w 4046627"/>
              <a:gd name="connsiteY0" fmla="*/ 6155274 h 8391090"/>
              <a:gd name="connsiteX1" fmla="*/ 2609675 w 4046627"/>
              <a:gd name="connsiteY1" fmla="*/ 315137 h 8391090"/>
              <a:gd name="connsiteX2" fmla="*/ 4045231 w 4046627"/>
              <a:gd name="connsiteY2" fmla="*/ 6208779 h 8391090"/>
              <a:gd name="connsiteX3" fmla="*/ 1954249 w 4046627"/>
              <a:gd name="connsiteY3" fmla="*/ 8391031 h 8391090"/>
              <a:gd name="connsiteX4" fmla="*/ 6106 w 4046627"/>
              <a:gd name="connsiteY4" fmla="*/ 6155274 h 8391090"/>
              <a:gd name="connsiteX0" fmla="*/ 6106 w 4046683"/>
              <a:gd name="connsiteY0" fmla="*/ 6940657 h 9176473"/>
              <a:gd name="connsiteX1" fmla="*/ 2609675 w 4046683"/>
              <a:gd name="connsiteY1" fmla="*/ 1100520 h 9176473"/>
              <a:gd name="connsiteX2" fmla="*/ 4045231 w 4046683"/>
              <a:gd name="connsiteY2" fmla="*/ 6994162 h 9176473"/>
              <a:gd name="connsiteX3" fmla="*/ 1954249 w 4046683"/>
              <a:gd name="connsiteY3" fmla="*/ 9176414 h 9176473"/>
              <a:gd name="connsiteX4" fmla="*/ 6106 w 4046683"/>
              <a:gd name="connsiteY4" fmla="*/ 6940657 h 9176473"/>
              <a:gd name="connsiteX0" fmla="*/ 6106 w 4052562"/>
              <a:gd name="connsiteY0" fmla="*/ 6940657 h 9176473"/>
              <a:gd name="connsiteX1" fmla="*/ 2609675 w 4052562"/>
              <a:gd name="connsiteY1" fmla="*/ 1100520 h 9176473"/>
              <a:gd name="connsiteX2" fmla="*/ 2645166 w 4052562"/>
              <a:gd name="connsiteY2" fmla="*/ 3860578 h 9176473"/>
              <a:gd name="connsiteX3" fmla="*/ 4045231 w 4052562"/>
              <a:gd name="connsiteY3" fmla="*/ 6994162 h 9176473"/>
              <a:gd name="connsiteX4" fmla="*/ 1954249 w 4052562"/>
              <a:gd name="connsiteY4" fmla="*/ 9176414 h 9176473"/>
              <a:gd name="connsiteX5" fmla="*/ 6106 w 4052562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3002"/>
              <a:gd name="connsiteY0" fmla="*/ 5892343 h 8128159"/>
              <a:gd name="connsiteX1" fmla="*/ 2609675 w 4053002"/>
              <a:gd name="connsiteY1" fmla="*/ 52206 h 8128159"/>
              <a:gd name="connsiteX2" fmla="*/ 2861974 w 4053002"/>
              <a:gd name="connsiteY2" fmla="*/ 3160412 h 8128159"/>
              <a:gd name="connsiteX3" fmla="*/ 4045231 w 4053002"/>
              <a:gd name="connsiteY3" fmla="*/ 5945848 h 8128159"/>
              <a:gd name="connsiteX4" fmla="*/ 1954249 w 4053002"/>
              <a:gd name="connsiteY4" fmla="*/ 8128100 h 8128159"/>
              <a:gd name="connsiteX5" fmla="*/ 6106 w 4053002"/>
              <a:gd name="connsiteY5" fmla="*/ 5892343 h 8128159"/>
              <a:gd name="connsiteX0" fmla="*/ 6106 w 4052715"/>
              <a:gd name="connsiteY0" fmla="*/ 5892343 h 8128159"/>
              <a:gd name="connsiteX1" fmla="*/ 2609675 w 4052715"/>
              <a:gd name="connsiteY1" fmla="*/ 52206 h 8128159"/>
              <a:gd name="connsiteX2" fmla="*/ 2861974 w 4052715"/>
              <a:gd name="connsiteY2" fmla="*/ 3160412 h 8128159"/>
              <a:gd name="connsiteX3" fmla="*/ 4045231 w 4052715"/>
              <a:gd name="connsiteY3" fmla="*/ 5945848 h 8128159"/>
              <a:gd name="connsiteX4" fmla="*/ 1954249 w 4052715"/>
              <a:gd name="connsiteY4" fmla="*/ 8128100 h 8128159"/>
              <a:gd name="connsiteX5" fmla="*/ 6106 w 4052715"/>
              <a:gd name="connsiteY5" fmla="*/ 5892343 h 8128159"/>
              <a:gd name="connsiteX0" fmla="*/ 6106 w 4052748"/>
              <a:gd name="connsiteY0" fmla="*/ 5892343 h 8128159"/>
              <a:gd name="connsiteX1" fmla="*/ 2609675 w 4052748"/>
              <a:gd name="connsiteY1" fmla="*/ 52206 h 8128159"/>
              <a:gd name="connsiteX2" fmla="*/ 2861974 w 4052748"/>
              <a:gd name="connsiteY2" fmla="*/ 3160412 h 8128159"/>
              <a:gd name="connsiteX3" fmla="*/ 4045231 w 4052748"/>
              <a:gd name="connsiteY3" fmla="*/ 5945848 h 8128159"/>
              <a:gd name="connsiteX4" fmla="*/ 1954249 w 4052748"/>
              <a:gd name="connsiteY4" fmla="*/ 8128100 h 8128159"/>
              <a:gd name="connsiteX5" fmla="*/ 6106 w 4052748"/>
              <a:gd name="connsiteY5" fmla="*/ 5892343 h 8128159"/>
              <a:gd name="connsiteX0" fmla="*/ 6106 w 4052726"/>
              <a:gd name="connsiteY0" fmla="*/ 5893746 h 8129562"/>
              <a:gd name="connsiteX1" fmla="*/ 2609675 w 4052726"/>
              <a:gd name="connsiteY1" fmla="*/ 53609 h 8129562"/>
              <a:gd name="connsiteX2" fmla="*/ 2858089 w 4052726"/>
              <a:gd name="connsiteY2" fmla="*/ 3134318 h 8129562"/>
              <a:gd name="connsiteX3" fmla="*/ 4045231 w 4052726"/>
              <a:gd name="connsiteY3" fmla="*/ 5947251 h 8129562"/>
              <a:gd name="connsiteX4" fmla="*/ 1954249 w 4052726"/>
              <a:gd name="connsiteY4" fmla="*/ 8129503 h 8129562"/>
              <a:gd name="connsiteX5" fmla="*/ 6106 w 4052726"/>
              <a:gd name="connsiteY5" fmla="*/ 5893746 h 8129562"/>
              <a:gd name="connsiteX0" fmla="*/ 6106 w 4052615"/>
              <a:gd name="connsiteY0" fmla="*/ 5893746 h 8129562"/>
              <a:gd name="connsiteX1" fmla="*/ 2609675 w 4052615"/>
              <a:gd name="connsiteY1" fmla="*/ 53609 h 8129562"/>
              <a:gd name="connsiteX2" fmla="*/ 2858089 w 4052615"/>
              <a:gd name="connsiteY2" fmla="*/ 3134318 h 8129562"/>
              <a:gd name="connsiteX3" fmla="*/ 4045231 w 4052615"/>
              <a:gd name="connsiteY3" fmla="*/ 5947251 h 8129562"/>
              <a:gd name="connsiteX4" fmla="*/ 1954249 w 4052615"/>
              <a:gd name="connsiteY4" fmla="*/ 8129503 h 8129562"/>
              <a:gd name="connsiteX5" fmla="*/ 6106 w 4052615"/>
              <a:gd name="connsiteY5" fmla="*/ 5893746 h 8129562"/>
              <a:gd name="connsiteX0" fmla="*/ 6106 w 4052847"/>
              <a:gd name="connsiteY0" fmla="*/ 5888275 h 8124091"/>
              <a:gd name="connsiteX1" fmla="*/ 2609675 w 4052847"/>
              <a:gd name="connsiteY1" fmla="*/ 48138 h 8124091"/>
              <a:gd name="connsiteX2" fmla="*/ 2899272 w 4052847"/>
              <a:gd name="connsiteY2" fmla="*/ 3239335 h 8124091"/>
              <a:gd name="connsiteX3" fmla="*/ 4045231 w 4052847"/>
              <a:gd name="connsiteY3" fmla="*/ 5941780 h 8124091"/>
              <a:gd name="connsiteX4" fmla="*/ 1954249 w 4052847"/>
              <a:gd name="connsiteY4" fmla="*/ 8124032 h 8124091"/>
              <a:gd name="connsiteX5" fmla="*/ 6106 w 4052847"/>
              <a:gd name="connsiteY5" fmla="*/ 5888275 h 8124091"/>
              <a:gd name="connsiteX0" fmla="*/ 6106 w 4052975"/>
              <a:gd name="connsiteY0" fmla="*/ 5888275 h 8124091"/>
              <a:gd name="connsiteX1" fmla="*/ 2609675 w 4052975"/>
              <a:gd name="connsiteY1" fmla="*/ 48138 h 8124091"/>
              <a:gd name="connsiteX2" fmla="*/ 2899272 w 4052975"/>
              <a:gd name="connsiteY2" fmla="*/ 3239335 h 8124091"/>
              <a:gd name="connsiteX3" fmla="*/ 4045231 w 4052975"/>
              <a:gd name="connsiteY3" fmla="*/ 5941780 h 8124091"/>
              <a:gd name="connsiteX4" fmla="*/ 1954249 w 4052975"/>
              <a:gd name="connsiteY4" fmla="*/ 8124032 h 8124091"/>
              <a:gd name="connsiteX5" fmla="*/ 6106 w 4052975"/>
              <a:gd name="connsiteY5" fmla="*/ 5888275 h 8124091"/>
              <a:gd name="connsiteX0" fmla="*/ 6106 w 4052975"/>
              <a:gd name="connsiteY0" fmla="*/ 5889172 h 8124988"/>
              <a:gd name="connsiteX1" fmla="*/ 2609675 w 4052975"/>
              <a:gd name="connsiteY1" fmla="*/ 49035 h 8124988"/>
              <a:gd name="connsiteX2" fmla="*/ 2899272 w 4052975"/>
              <a:gd name="connsiteY2" fmla="*/ 3240232 h 8124988"/>
              <a:gd name="connsiteX3" fmla="*/ 4045231 w 4052975"/>
              <a:gd name="connsiteY3" fmla="*/ 5942677 h 8124988"/>
              <a:gd name="connsiteX4" fmla="*/ 1954249 w 4052975"/>
              <a:gd name="connsiteY4" fmla="*/ 8124929 h 8124988"/>
              <a:gd name="connsiteX5" fmla="*/ 6106 w 4052975"/>
              <a:gd name="connsiteY5" fmla="*/ 5889172 h 8124988"/>
              <a:gd name="connsiteX0" fmla="*/ 6106 w 4052975"/>
              <a:gd name="connsiteY0" fmla="*/ 5858987 h 8094803"/>
              <a:gd name="connsiteX1" fmla="*/ 2609675 w 4052975"/>
              <a:gd name="connsiteY1" fmla="*/ 18850 h 8094803"/>
              <a:gd name="connsiteX2" fmla="*/ 2899272 w 4052975"/>
              <a:gd name="connsiteY2" fmla="*/ 3210047 h 8094803"/>
              <a:gd name="connsiteX3" fmla="*/ 4045231 w 4052975"/>
              <a:gd name="connsiteY3" fmla="*/ 5912492 h 8094803"/>
              <a:gd name="connsiteX4" fmla="*/ 1954249 w 4052975"/>
              <a:gd name="connsiteY4" fmla="*/ 8094744 h 8094803"/>
              <a:gd name="connsiteX5" fmla="*/ 6106 w 4052975"/>
              <a:gd name="connsiteY5" fmla="*/ 5858987 h 8094803"/>
              <a:gd name="connsiteX0" fmla="*/ 6320 w 4053189"/>
              <a:gd name="connsiteY0" fmla="*/ 6033610 h 8269426"/>
              <a:gd name="connsiteX1" fmla="*/ 2622170 w 4053189"/>
              <a:gd name="connsiteY1" fmla="*/ 17690 h 8269426"/>
              <a:gd name="connsiteX2" fmla="*/ 2899486 w 4053189"/>
              <a:gd name="connsiteY2" fmla="*/ 3384670 h 8269426"/>
              <a:gd name="connsiteX3" fmla="*/ 4045445 w 4053189"/>
              <a:gd name="connsiteY3" fmla="*/ 6087115 h 8269426"/>
              <a:gd name="connsiteX4" fmla="*/ 1954463 w 4053189"/>
              <a:gd name="connsiteY4" fmla="*/ 8269367 h 8269426"/>
              <a:gd name="connsiteX5" fmla="*/ 6320 w 4053189"/>
              <a:gd name="connsiteY5" fmla="*/ 6033610 h 8269426"/>
              <a:gd name="connsiteX0" fmla="*/ 6320 w 4053189"/>
              <a:gd name="connsiteY0" fmla="*/ 6049744 h 8285560"/>
              <a:gd name="connsiteX1" fmla="*/ 2622170 w 4053189"/>
              <a:gd name="connsiteY1" fmla="*/ 33824 h 8285560"/>
              <a:gd name="connsiteX2" fmla="*/ 2899486 w 4053189"/>
              <a:gd name="connsiteY2" fmla="*/ 3400804 h 8285560"/>
              <a:gd name="connsiteX3" fmla="*/ 4045445 w 4053189"/>
              <a:gd name="connsiteY3" fmla="*/ 6103249 h 8285560"/>
              <a:gd name="connsiteX4" fmla="*/ 1954463 w 4053189"/>
              <a:gd name="connsiteY4" fmla="*/ 8285501 h 8285560"/>
              <a:gd name="connsiteX5" fmla="*/ 6320 w 4053189"/>
              <a:gd name="connsiteY5" fmla="*/ 6049744 h 8285560"/>
              <a:gd name="connsiteX0" fmla="*/ 7587 w 4054456"/>
              <a:gd name="connsiteY0" fmla="*/ 6175139 h 8410955"/>
              <a:gd name="connsiteX1" fmla="*/ 2692241 w 4054456"/>
              <a:gd name="connsiteY1" fmla="*/ 33190 h 8410955"/>
              <a:gd name="connsiteX2" fmla="*/ 2900753 w 4054456"/>
              <a:gd name="connsiteY2" fmla="*/ 3526199 h 8410955"/>
              <a:gd name="connsiteX3" fmla="*/ 4046712 w 4054456"/>
              <a:gd name="connsiteY3" fmla="*/ 6228644 h 8410955"/>
              <a:gd name="connsiteX4" fmla="*/ 1955730 w 4054456"/>
              <a:gd name="connsiteY4" fmla="*/ 8410896 h 8410955"/>
              <a:gd name="connsiteX5" fmla="*/ 7587 w 4054456"/>
              <a:gd name="connsiteY5" fmla="*/ 6175139 h 8410955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426 w 4047295"/>
              <a:gd name="connsiteY0" fmla="*/ 6810647 h 9046463"/>
              <a:gd name="connsiteX1" fmla="*/ 2112907 w 4047295"/>
              <a:gd name="connsiteY1" fmla="*/ 28605 h 9046463"/>
              <a:gd name="connsiteX2" fmla="*/ 2893592 w 4047295"/>
              <a:gd name="connsiteY2" fmla="*/ 4161707 h 9046463"/>
              <a:gd name="connsiteX3" fmla="*/ 4039551 w 4047295"/>
              <a:gd name="connsiteY3" fmla="*/ 6864152 h 9046463"/>
              <a:gd name="connsiteX4" fmla="*/ 1948569 w 4047295"/>
              <a:gd name="connsiteY4" fmla="*/ 9046404 h 9046463"/>
              <a:gd name="connsiteX5" fmla="*/ 426 w 4047295"/>
              <a:gd name="connsiteY5" fmla="*/ 6810647 h 9046463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51206"/>
              <a:gd name="connsiteY0" fmla="*/ 6955591 h 9191407"/>
              <a:gd name="connsiteX1" fmla="*/ 2112907 w 4051206"/>
              <a:gd name="connsiteY1" fmla="*/ 173549 h 9191407"/>
              <a:gd name="connsiteX2" fmla="*/ 2893592 w 4051206"/>
              <a:gd name="connsiteY2" fmla="*/ 4306651 h 9191407"/>
              <a:gd name="connsiteX3" fmla="*/ 4039551 w 4051206"/>
              <a:gd name="connsiteY3" fmla="*/ 7009096 h 9191407"/>
              <a:gd name="connsiteX4" fmla="*/ 1948569 w 4051206"/>
              <a:gd name="connsiteY4" fmla="*/ 9191348 h 9191407"/>
              <a:gd name="connsiteX5" fmla="*/ 426 w 4051206"/>
              <a:gd name="connsiteY5" fmla="*/ 6955591 h 9191407"/>
              <a:gd name="connsiteX0" fmla="*/ 426 w 4050775"/>
              <a:gd name="connsiteY0" fmla="*/ 6820082 h 9055898"/>
              <a:gd name="connsiteX1" fmla="*/ 2112907 w 4050775"/>
              <a:gd name="connsiteY1" fmla="*/ 38040 h 9055898"/>
              <a:gd name="connsiteX2" fmla="*/ 2860305 w 4050775"/>
              <a:gd name="connsiteY2" fmla="*/ 4184644 h 9055898"/>
              <a:gd name="connsiteX3" fmla="*/ 4039551 w 4050775"/>
              <a:gd name="connsiteY3" fmla="*/ 6873587 h 9055898"/>
              <a:gd name="connsiteX4" fmla="*/ 1948569 w 4050775"/>
              <a:gd name="connsiteY4" fmla="*/ 9055839 h 9055898"/>
              <a:gd name="connsiteX5" fmla="*/ 426 w 4050775"/>
              <a:gd name="connsiteY5" fmla="*/ 6820082 h 9055898"/>
              <a:gd name="connsiteX0" fmla="*/ 426 w 4050919"/>
              <a:gd name="connsiteY0" fmla="*/ 6820082 h 9055898"/>
              <a:gd name="connsiteX1" fmla="*/ 2112907 w 4050919"/>
              <a:gd name="connsiteY1" fmla="*/ 38040 h 9055898"/>
              <a:gd name="connsiteX2" fmla="*/ 2860305 w 4050919"/>
              <a:gd name="connsiteY2" fmla="*/ 4184644 h 9055898"/>
              <a:gd name="connsiteX3" fmla="*/ 4039551 w 4050919"/>
              <a:gd name="connsiteY3" fmla="*/ 6873587 h 9055898"/>
              <a:gd name="connsiteX4" fmla="*/ 1948569 w 4050919"/>
              <a:gd name="connsiteY4" fmla="*/ 9055839 h 9055898"/>
              <a:gd name="connsiteX5" fmla="*/ 426 w 4050919"/>
              <a:gd name="connsiteY5" fmla="*/ 6820082 h 9055898"/>
              <a:gd name="connsiteX0" fmla="*/ 426 w 4043053"/>
              <a:gd name="connsiteY0" fmla="*/ 6820082 h 9055898"/>
              <a:gd name="connsiteX1" fmla="*/ 2112907 w 4043053"/>
              <a:gd name="connsiteY1" fmla="*/ 38040 h 9055898"/>
              <a:gd name="connsiteX2" fmla="*/ 2860305 w 4043053"/>
              <a:gd name="connsiteY2" fmla="*/ 4184644 h 9055898"/>
              <a:gd name="connsiteX3" fmla="*/ 4039551 w 4043053"/>
              <a:gd name="connsiteY3" fmla="*/ 6873587 h 9055898"/>
              <a:gd name="connsiteX4" fmla="*/ 1948569 w 4043053"/>
              <a:gd name="connsiteY4" fmla="*/ 9055839 h 9055898"/>
              <a:gd name="connsiteX5" fmla="*/ 426 w 4043053"/>
              <a:gd name="connsiteY5" fmla="*/ 6820082 h 9055898"/>
              <a:gd name="connsiteX0" fmla="*/ 37742 w 4080369"/>
              <a:gd name="connsiteY0" fmla="*/ 7515046 h 9750862"/>
              <a:gd name="connsiteX1" fmla="*/ 867771 w 4080369"/>
              <a:gd name="connsiteY1" fmla="*/ 32148 h 9750862"/>
              <a:gd name="connsiteX2" fmla="*/ 2897621 w 4080369"/>
              <a:gd name="connsiteY2" fmla="*/ 4879608 h 9750862"/>
              <a:gd name="connsiteX3" fmla="*/ 4076867 w 4080369"/>
              <a:gd name="connsiteY3" fmla="*/ 7568551 h 9750862"/>
              <a:gd name="connsiteX4" fmla="*/ 1985885 w 4080369"/>
              <a:gd name="connsiteY4" fmla="*/ 9750803 h 9750862"/>
              <a:gd name="connsiteX5" fmla="*/ 37742 w 4080369"/>
              <a:gd name="connsiteY5" fmla="*/ 7515046 h 9750862"/>
              <a:gd name="connsiteX0" fmla="*/ 1150485 w 5193112"/>
              <a:gd name="connsiteY0" fmla="*/ 7734507 h 9970323"/>
              <a:gd name="connsiteX1" fmla="*/ 1980514 w 5193112"/>
              <a:gd name="connsiteY1" fmla="*/ 251609 h 9970323"/>
              <a:gd name="connsiteX2" fmla="*/ 4010364 w 5193112"/>
              <a:gd name="connsiteY2" fmla="*/ 5099069 h 9970323"/>
              <a:gd name="connsiteX3" fmla="*/ 5189610 w 5193112"/>
              <a:gd name="connsiteY3" fmla="*/ 7788012 h 9970323"/>
              <a:gd name="connsiteX4" fmla="*/ 3098628 w 5193112"/>
              <a:gd name="connsiteY4" fmla="*/ 9970264 h 9970323"/>
              <a:gd name="connsiteX5" fmla="*/ 1150485 w 5193112"/>
              <a:gd name="connsiteY5" fmla="*/ 7734507 h 9970323"/>
              <a:gd name="connsiteX0" fmla="*/ 1150485 w 5193112"/>
              <a:gd name="connsiteY0" fmla="*/ 7734507 h 9970323"/>
              <a:gd name="connsiteX1" fmla="*/ 1980514 w 5193112"/>
              <a:gd name="connsiteY1" fmla="*/ 251609 h 9970323"/>
              <a:gd name="connsiteX2" fmla="*/ 4010364 w 5193112"/>
              <a:gd name="connsiteY2" fmla="*/ 5099069 h 9970323"/>
              <a:gd name="connsiteX3" fmla="*/ 5189610 w 5193112"/>
              <a:gd name="connsiteY3" fmla="*/ 7788012 h 9970323"/>
              <a:gd name="connsiteX4" fmla="*/ 3098628 w 5193112"/>
              <a:gd name="connsiteY4" fmla="*/ 9970264 h 9970323"/>
              <a:gd name="connsiteX5" fmla="*/ 1150485 w 5193112"/>
              <a:gd name="connsiteY5" fmla="*/ 7734507 h 9970323"/>
              <a:gd name="connsiteX0" fmla="*/ 1150485 w 5193112"/>
              <a:gd name="connsiteY0" fmla="*/ 7734507 h 9970323"/>
              <a:gd name="connsiteX1" fmla="*/ 1980514 w 5193112"/>
              <a:gd name="connsiteY1" fmla="*/ 251609 h 9970323"/>
              <a:gd name="connsiteX2" fmla="*/ 4010364 w 5193112"/>
              <a:gd name="connsiteY2" fmla="*/ 5099069 h 9970323"/>
              <a:gd name="connsiteX3" fmla="*/ 5189610 w 5193112"/>
              <a:gd name="connsiteY3" fmla="*/ 7788012 h 9970323"/>
              <a:gd name="connsiteX4" fmla="*/ 3098628 w 5193112"/>
              <a:gd name="connsiteY4" fmla="*/ 9970264 h 9970323"/>
              <a:gd name="connsiteX5" fmla="*/ 1150485 w 5193112"/>
              <a:gd name="connsiteY5" fmla="*/ 7734507 h 997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3112" h="9970323">
                <a:moveTo>
                  <a:pt x="1150485" y="7734507"/>
                </a:moveTo>
                <a:cubicBezTo>
                  <a:pt x="964133" y="6114731"/>
                  <a:pt x="-1803446" y="-1466028"/>
                  <a:pt x="1980514" y="251609"/>
                </a:cubicBezTo>
                <a:cubicBezTo>
                  <a:pt x="5764474" y="1969246"/>
                  <a:pt x="3677242" y="3518662"/>
                  <a:pt x="4010364" y="5099069"/>
                </a:cubicBezTo>
                <a:cubicBezTo>
                  <a:pt x="4519115" y="6745123"/>
                  <a:pt x="5249887" y="6933989"/>
                  <a:pt x="5189610" y="7788012"/>
                </a:cubicBezTo>
                <a:cubicBezTo>
                  <a:pt x="5038115" y="8989750"/>
                  <a:pt x="3771815" y="9979181"/>
                  <a:pt x="3098628" y="9970264"/>
                </a:cubicBezTo>
                <a:cubicBezTo>
                  <a:pt x="2425441" y="9961347"/>
                  <a:pt x="1336837" y="9354283"/>
                  <a:pt x="1150485" y="7734507"/>
                </a:cubicBez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8" name="Овал 2">
            <a:extLst>
              <a:ext uri="{FF2B5EF4-FFF2-40B4-BE49-F238E27FC236}">
                <a16:creationId xmlns:a16="http://schemas.microsoft.com/office/drawing/2014/main" id="{7966982B-2F75-44F1-A5F9-F768C3FC4D1B}"/>
              </a:ext>
            </a:extLst>
          </p:cNvPr>
          <p:cNvSpPr/>
          <p:nvPr/>
        </p:nvSpPr>
        <p:spPr>
          <a:xfrm rot="20224736">
            <a:off x="-7507020" y="2476983"/>
            <a:ext cx="7361935" cy="12371545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  <a:gd name="connsiteX0" fmla="*/ 6106 w 4046627"/>
              <a:gd name="connsiteY0" fmla="*/ 6155274 h 8391090"/>
              <a:gd name="connsiteX1" fmla="*/ 2609675 w 4046627"/>
              <a:gd name="connsiteY1" fmla="*/ 315137 h 8391090"/>
              <a:gd name="connsiteX2" fmla="*/ 4045231 w 4046627"/>
              <a:gd name="connsiteY2" fmla="*/ 6208779 h 8391090"/>
              <a:gd name="connsiteX3" fmla="*/ 1954249 w 4046627"/>
              <a:gd name="connsiteY3" fmla="*/ 8391031 h 8391090"/>
              <a:gd name="connsiteX4" fmla="*/ 6106 w 4046627"/>
              <a:gd name="connsiteY4" fmla="*/ 6155274 h 8391090"/>
              <a:gd name="connsiteX0" fmla="*/ 6106 w 4046683"/>
              <a:gd name="connsiteY0" fmla="*/ 6940657 h 9176473"/>
              <a:gd name="connsiteX1" fmla="*/ 2609675 w 4046683"/>
              <a:gd name="connsiteY1" fmla="*/ 1100520 h 9176473"/>
              <a:gd name="connsiteX2" fmla="*/ 4045231 w 4046683"/>
              <a:gd name="connsiteY2" fmla="*/ 6994162 h 9176473"/>
              <a:gd name="connsiteX3" fmla="*/ 1954249 w 4046683"/>
              <a:gd name="connsiteY3" fmla="*/ 9176414 h 9176473"/>
              <a:gd name="connsiteX4" fmla="*/ 6106 w 4046683"/>
              <a:gd name="connsiteY4" fmla="*/ 6940657 h 9176473"/>
              <a:gd name="connsiteX0" fmla="*/ 6106 w 4052562"/>
              <a:gd name="connsiteY0" fmla="*/ 6940657 h 9176473"/>
              <a:gd name="connsiteX1" fmla="*/ 2609675 w 4052562"/>
              <a:gd name="connsiteY1" fmla="*/ 1100520 h 9176473"/>
              <a:gd name="connsiteX2" fmla="*/ 2645166 w 4052562"/>
              <a:gd name="connsiteY2" fmla="*/ 3860578 h 9176473"/>
              <a:gd name="connsiteX3" fmla="*/ 4045231 w 4052562"/>
              <a:gd name="connsiteY3" fmla="*/ 6994162 h 9176473"/>
              <a:gd name="connsiteX4" fmla="*/ 1954249 w 4052562"/>
              <a:gd name="connsiteY4" fmla="*/ 9176414 h 9176473"/>
              <a:gd name="connsiteX5" fmla="*/ 6106 w 4052562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3002"/>
              <a:gd name="connsiteY0" fmla="*/ 5892343 h 8128159"/>
              <a:gd name="connsiteX1" fmla="*/ 2609675 w 4053002"/>
              <a:gd name="connsiteY1" fmla="*/ 52206 h 8128159"/>
              <a:gd name="connsiteX2" fmla="*/ 2861974 w 4053002"/>
              <a:gd name="connsiteY2" fmla="*/ 3160412 h 8128159"/>
              <a:gd name="connsiteX3" fmla="*/ 4045231 w 4053002"/>
              <a:gd name="connsiteY3" fmla="*/ 5945848 h 8128159"/>
              <a:gd name="connsiteX4" fmla="*/ 1954249 w 4053002"/>
              <a:gd name="connsiteY4" fmla="*/ 8128100 h 8128159"/>
              <a:gd name="connsiteX5" fmla="*/ 6106 w 4053002"/>
              <a:gd name="connsiteY5" fmla="*/ 5892343 h 8128159"/>
              <a:gd name="connsiteX0" fmla="*/ 6106 w 4052715"/>
              <a:gd name="connsiteY0" fmla="*/ 5892343 h 8128159"/>
              <a:gd name="connsiteX1" fmla="*/ 2609675 w 4052715"/>
              <a:gd name="connsiteY1" fmla="*/ 52206 h 8128159"/>
              <a:gd name="connsiteX2" fmla="*/ 2861974 w 4052715"/>
              <a:gd name="connsiteY2" fmla="*/ 3160412 h 8128159"/>
              <a:gd name="connsiteX3" fmla="*/ 4045231 w 4052715"/>
              <a:gd name="connsiteY3" fmla="*/ 5945848 h 8128159"/>
              <a:gd name="connsiteX4" fmla="*/ 1954249 w 4052715"/>
              <a:gd name="connsiteY4" fmla="*/ 8128100 h 8128159"/>
              <a:gd name="connsiteX5" fmla="*/ 6106 w 4052715"/>
              <a:gd name="connsiteY5" fmla="*/ 5892343 h 8128159"/>
              <a:gd name="connsiteX0" fmla="*/ 6106 w 4052748"/>
              <a:gd name="connsiteY0" fmla="*/ 5892343 h 8128159"/>
              <a:gd name="connsiteX1" fmla="*/ 2609675 w 4052748"/>
              <a:gd name="connsiteY1" fmla="*/ 52206 h 8128159"/>
              <a:gd name="connsiteX2" fmla="*/ 2861974 w 4052748"/>
              <a:gd name="connsiteY2" fmla="*/ 3160412 h 8128159"/>
              <a:gd name="connsiteX3" fmla="*/ 4045231 w 4052748"/>
              <a:gd name="connsiteY3" fmla="*/ 5945848 h 8128159"/>
              <a:gd name="connsiteX4" fmla="*/ 1954249 w 4052748"/>
              <a:gd name="connsiteY4" fmla="*/ 8128100 h 8128159"/>
              <a:gd name="connsiteX5" fmla="*/ 6106 w 4052748"/>
              <a:gd name="connsiteY5" fmla="*/ 5892343 h 8128159"/>
              <a:gd name="connsiteX0" fmla="*/ 6106 w 4052726"/>
              <a:gd name="connsiteY0" fmla="*/ 5893746 h 8129562"/>
              <a:gd name="connsiteX1" fmla="*/ 2609675 w 4052726"/>
              <a:gd name="connsiteY1" fmla="*/ 53609 h 8129562"/>
              <a:gd name="connsiteX2" fmla="*/ 2858089 w 4052726"/>
              <a:gd name="connsiteY2" fmla="*/ 3134318 h 8129562"/>
              <a:gd name="connsiteX3" fmla="*/ 4045231 w 4052726"/>
              <a:gd name="connsiteY3" fmla="*/ 5947251 h 8129562"/>
              <a:gd name="connsiteX4" fmla="*/ 1954249 w 4052726"/>
              <a:gd name="connsiteY4" fmla="*/ 8129503 h 8129562"/>
              <a:gd name="connsiteX5" fmla="*/ 6106 w 4052726"/>
              <a:gd name="connsiteY5" fmla="*/ 5893746 h 8129562"/>
              <a:gd name="connsiteX0" fmla="*/ 6106 w 4052615"/>
              <a:gd name="connsiteY0" fmla="*/ 5893746 h 8129562"/>
              <a:gd name="connsiteX1" fmla="*/ 2609675 w 4052615"/>
              <a:gd name="connsiteY1" fmla="*/ 53609 h 8129562"/>
              <a:gd name="connsiteX2" fmla="*/ 2858089 w 4052615"/>
              <a:gd name="connsiteY2" fmla="*/ 3134318 h 8129562"/>
              <a:gd name="connsiteX3" fmla="*/ 4045231 w 4052615"/>
              <a:gd name="connsiteY3" fmla="*/ 5947251 h 8129562"/>
              <a:gd name="connsiteX4" fmla="*/ 1954249 w 4052615"/>
              <a:gd name="connsiteY4" fmla="*/ 8129503 h 8129562"/>
              <a:gd name="connsiteX5" fmla="*/ 6106 w 4052615"/>
              <a:gd name="connsiteY5" fmla="*/ 5893746 h 8129562"/>
              <a:gd name="connsiteX0" fmla="*/ 6106 w 4052847"/>
              <a:gd name="connsiteY0" fmla="*/ 5888275 h 8124091"/>
              <a:gd name="connsiteX1" fmla="*/ 2609675 w 4052847"/>
              <a:gd name="connsiteY1" fmla="*/ 48138 h 8124091"/>
              <a:gd name="connsiteX2" fmla="*/ 2899272 w 4052847"/>
              <a:gd name="connsiteY2" fmla="*/ 3239335 h 8124091"/>
              <a:gd name="connsiteX3" fmla="*/ 4045231 w 4052847"/>
              <a:gd name="connsiteY3" fmla="*/ 5941780 h 8124091"/>
              <a:gd name="connsiteX4" fmla="*/ 1954249 w 4052847"/>
              <a:gd name="connsiteY4" fmla="*/ 8124032 h 8124091"/>
              <a:gd name="connsiteX5" fmla="*/ 6106 w 4052847"/>
              <a:gd name="connsiteY5" fmla="*/ 5888275 h 8124091"/>
              <a:gd name="connsiteX0" fmla="*/ 6106 w 4052975"/>
              <a:gd name="connsiteY0" fmla="*/ 5888275 h 8124091"/>
              <a:gd name="connsiteX1" fmla="*/ 2609675 w 4052975"/>
              <a:gd name="connsiteY1" fmla="*/ 48138 h 8124091"/>
              <a:gd name="connsiteX2" fmla="*/ 2899272 w 4052975"/>
              <a:gd name="connsiteY2" fmla="*/ 3239335 h 8124091"/>
              <a:gd name="connsiteX3" fmla="*/ 4045231 w 4052975"/>
              <a:gd name="connsiteY3" fmla="*/ 5941780 h 8124091"/>
              <a:gd name="connsiteX4" fmla="*/ 1954249 w 4052975"/>
              <a:gd name="connsiteY4" fmla="*/ 8124032 h 8124091"/>
              <a:gd name="connsiteX5" fmla="*/ 6106 w 4052975"/>
              <a:gd name="connsiteY5" fmla="*/ 5888275 h 8124091"/>
              <a:gd name="connsiteX0" fmla="*/ 6106 w 4052975"/>
              <a:gd name="connsiteY0" fmla="*/ 5889172 h 8124988"/>
              <a:gd name="connsiteX1" fmla="*/ 2609675 w 4052975"/>
              <a:gd name="connsiteY1" fmla="*/ 49035 h 8124988"/>
              <a:gd name="connsiteX2" fmla="*/ 2899272 w 4052975"/>
              <a:gd name="connsiteY2" fmla="*/ 3240232 h 8124988"/>
              <a:gd name="connsiteX3" fmla="*/ 4045231 w 4052975"/>
              <a:gd name="connsiteY3" fmla="*/ 5942677 h 8124988"/>
              <a:gd name="connsiteX4" fmla="*/ 1954249 w 4052975"/>
              <a:gd name="connsiteY4" fmla="*/ 8124929 h 8124988"/>
              <a:gd name="connsiteX5" fmla="*/ 6106 w 4052975"/>
              <a:gd name="connsiteY5" fmla="*/ 5889172 h 8124988"/>
              <a:gd name="connsiteX0" fmla="*/ 6106 w 4052975"/>
              <a:gd name="connsiteY0" fmla="*/ 5858987 h 8094803"/>
              <a:gd name="connsiteX1" fmla="*/ 2609675 w 4052975"/>
              <a:gd name="connsiteY1" fmla="*/ 18850 h 8094803"/>
              <a:gd name="connsiteX2" fmla="*/ 2899272 w 4052975"/>
              <a:gd name="connsiteY2" fmla="*/ 3210047 h 8094803"/>
              <a:gd name="connsiteX3" fmla="*/ 4045231 w 4052975"/>
              <a:gd name="connsiteY3" fmla="*/ 5912492 h 8094803"/>
              <a:gd name="connsiteX4" fmla="*/ 1954249 w 4052975"/>
              <a:gd name="connsiteY4" fmla="*/ 8094744 h 8094803"/>
              <a:gd name="connsiteX5" fmla="*/ 6106 w 4052975"/>
              <a:gd name="connsiteY5" fmla="*/ 5858987 h 8094803"/>
              <a:gd name="connsiteX0" fmla="*/ 6320 w 4053189"/>
              <a:gd name="connsiteY0" fmla="*/ 6033610 h 8269426"/>
              <a:gd name="connsiteX1" fmla="*/ 2622170 w 4053189"/>
              <a:gd name="connsiteY1" fmla="*/ 17690 h 8269426"/>
              <a:gd name="connsiteX2" fmla="*/ 2899486 w 4053189"/>
              <a:gd name="connsiteY2" fmla="*/ 3384670 h 8269426"/>
              <a:gd name="connsiteX3" fmla="*/ 4045445 w 4053189"/>
              <a:gd name="connsiteY3" fmla="*/ 6087115 h 8269426"/>
              <a:gd name="connsiteX4" fmla="*/ 1954463 w 4053189"/>
              <a:gd name="connsiteY4" fmla="*/ 8269367 h 8269426"/>
              <a:gd name="connsiteX5" fmla="*/ 6320 w 4053189"/>
              <a:gd name="connsiteY5" fmla="*/ 6033610 h 8269426"/>
              <a:gd name="connsiteX0" fmla="*/ 6320 w 4053189"/>
              <a:gd name="connsiteY0" fmla="*/ 6049744 h 8285560"/>
              <a:gd name="connsiteX1" fmla="*/ 2622170 w 4053189"/>
              <a:gd name="connsiteY1" fmla="*/ 33824 h 8285560"/>
              <a:gd name="connsiteX2" fmla="*/ 2899486 w 4053189"/>
              <a:gd name="connsiteY2" fmla="*/ 3400804 h 8285560"/>
              <a:gd name="connsiteX3" fmla="*/ 4045445 w 4053189"/>
              <a:gd name="connsiteY3" fmla="*/ 6103249 h 8285560"/>
              <a:gd name="connsiteX4" fmla="*/ 1954463 w 4053189"/>
              <a:gd name="connsiteY4" fmla="*/ 8285501 h 8285560"/>
              <a:gd name="connsiteX5" fmla="*/ 6320 w 4053189"/>
              <a:gd name="connsiteY5" fmla="*/ 6049744 h 8285560"/>
              <a:gd name="connsiteX0" fmla="*/ 7587 w 4054456"/>
              <a:gd name="connsiteY0" fmla="*/ 6175139 h 8410955"/>
              <a:gd name="connsiteX1" fmla="*/ 2692241 w 4054456"/>
              <a:gd name="connsiteY1" fmla="*/ 33190 h 8410955"/>
              <a:gd name="connsiteX2" fmla="*/ 2900753 w 4054456"/>
              <a:gd name="connsiteY2" fmla="*/ 3526199 h 8410955"/>
              <a:gd name="connsiteX3" fmla="*/ 4046712 w 4054456"/>
              <a:gd name="connsiteY3" fmla="*/ 6228644 h 8410955"/>
              <a:gd name="connsiteX4" fmla="*/ 1955730 w 4054456"/>
              <a:gd name="connsiteY4" fmla="*/ 8410896 h 8410955"/>
              <a:gd name="connsiteX5" fmla="*/ 7587 w 4054456"/>
              <a:gd name="connsiteY5" fmla="*/ 6175139 h 8410955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426 w 4047295"/>
              <a:gd name="connsiteY0" fmla="*/ 6810647 h 9046463"/>
              <a:gd name="connsiteX1" fmla="*/ 2112907 w 4047295"/>
              <a:gd name="connsiteY1" fmla="*/ 28605 h 9046463"/>
              <a:gd name="connsiteX2" fmla="*/ 2893592 w 4047295"/>
              <a:gd name="connsiteY2" fmla="*/ 4161707 h 9046463"/>
              <a:gd name="connsiteX3" fmla="*/ 4039551 w 4047295"/>
              <a:gd name="connsiteY3" fmla="*/ 6864152 h 9046463"/>
              <a:gd name="connsiteX4" fmla="*/ 1948569 w 4047295"/>
              <a:gd name="connsiteY4" fmla="*/ 9046404 h 9046463"/>
              <a:gd name="connsiteX5" fmla="*/ 426 w 4047295"/>
              <a:gd name="connsiteY5" fmla="*/ 6810647 h 9046463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7295" h="9191407">
                <a:moveTo>
                  <a:pt x="426" y="6955591"/>
                </a:moveTo>
                <a:cubicBezTo>
                  <a:pt x="27816" y="5452625"/>
                  <a:pt x="141967" y="-1146876"/>
                  <a:pt x="2112907" y="173549"/>
                </a:cubicBezTo>
                <a:cubicBezTo>
                  <a:pt x="4083847" y="1493974"/>
                  <a:pt x="2524345" y="3186679"/>
                  <a:pt x="2893592" y="4306651"/>
                </a:cubicBezTo>
                <a:cubicBezTo>
                  <a:pt x="2948520" y="5216152"/>
                  <a:pt x="4154704" y="6123123"/>
                  <a:pt x="4039551" y="7009096"/>
                </a:cubicBezTo>
                <a:cubicBezTo>
                  <a:pt x="3888056" y="8210834"/>
                  <a:pt x="2621756" y="9200265"/>
                  <a:pt x="1948569" y="9191348"/>
                </a:cubicBezTo>
                <a:cubicBezTo>
                  <a:pt x="1275382" y="9182431"/>
                  <a:pt x="-26964" y="8458557"/>
                  <a:pt x="426" y="6955591"/>
                </a:cubicBezTo>
                <a:close/>
              </a:path>
            </a:pathLst>
          </a:custGeom>
          <a:solidFill>
            <a:srgbClr val="CC5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9" name="Овал 2">
            <a:extLst>
              <a:ext uri="{FF2B5EF4-FFF2-40B4-BE49-F238E27FC236}">
                <a16:creationId xmlns:a16="http://schemas.microsoft.com/office/drawing/2014/main" id="{9A52BB50-D81A-4654-97E1-44C8BE032EDD}"/>
              </a:ext>
            </a:extLst>
          </p:cNvPr>
          <p:cNvSpPr/>
          <p:nvPr/>
        </p:nvSpPr>
        <p:spPr>
          <a:xfrm rot="20224736">
            <a:off x="-8174275" y="3420494"/>
            <a:ext cx="7374962" cy="11318575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  <a:gd name="connsiteX0" fmla="*/ 6106 w 4046627"/>
              <a:gd name="connsiteY0" fmla="*/ 6155274 h 8391090"/>
              <a:gd name="connsiteX1" fmla="*/ 2609675 w 4046627"/>
              <a:gd name="connsiteY1" fmla="*/ 315137 h 8391090"/>
              <a:gd name="connsiteX2" fmla="*/ 4045231 w 4046627"/>
              <a:gd name="connsiteY2" fmla="*/ 6208779 h 8391090"/>
              <a:gd name="connsiteX3" fmla="*/ 1954249 w 4046627"/>
              <a:gd name="connsiteY3" fmla="*/ 8391031 h 8391090"/>
              <a:gd name="connsiteX4" fmla="*/ 6106 w 4046627"/>
              <a:gd name="connsiteY4" fmla="*/ 6155274 h 8391090"/>
              <a:gd name="connsiteX0" fmla="*/ 6106 w 4046683"/>
              <a:gd name="connsiteY0" fmla="*/ 6940657 h 9176473"/>
              <a:gd name="connsiteX1" fmla="*/ 2609675 w 4046683"/>
              <a:gd name="connsiteY1" fmla="*/ 1100520 h 9176473"/>
              <a:gd name="connsiteX2" fmla="*/ 4045231 w 4046683"/>
              <a:gd name="connsiteY2" fmla="*/ 6994162 h 9176473"/>
              <a:gd name="connsiteX3" fmla="*/ 1954249 w 4046683"/>
              <a:gd name="connsiteY3" fmla="*/ 9176414 h 9176473"/>
              <a:gd name="connsiteX4" fmla="*/ 6106 w 4046683"/>
              <a:gd name="connsiteY4" fmla="*/ 6940657 h 9176473"/>
              <a:gd name="connsiteX0" fmla="*/ 6106 w 4052562"/>
              <a:gd name="connsiteY0" fmla="*/ 6940657 h 9176473"/>
              <a:gd name="connsiteX1" fmla="*/ 2609675 w 4052562"/>
              <a:gd name="connsiteY1" fmla="*/ 1100520 h 9176473"/>
              <a:gd name="connsiteX2" fmla="*/ 2645166 w 4052562"/>
              <a:gd name="connsiteY2" fmla="*/ 3860578 h 9176473"/>
              <a:gd name="connsiteX3" fmla="*/ 4045231 w 4052562"/>
              <a:gd name="connsiteY3" fmla="*/ 6994162 h 9176473"/>
              <a:gd name="connsiteX4" fmla="*/ 1954249 w 4052562"/>
              <a:gd name="connsiteY4" fmla="*/ 9176414 h 9176473"/>
              <a:gd name="connsiteX5" fmla="*/ 6106 w 4052562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3002"/>
              <a:gd name="connsiteY0" fmla="*/ 5892343 h 8128159"/>
              <a:gd name="connsiteX1" fmla="*/ 2609675 w 4053002"/>
              <a:gd name="connsiteY1" fmla="*/ 52206 h 8128159"/>
              <a:gd name="connsiteX2" fmla="*/ 2861974 w 4053002"/>
              <a:gd name="connsiteY2" fmla="*/ 3160412 h 8128159"/>
              <a:gd name="connsiteX3" fmla="*/ 4045231 w 4053002"/>
              <a:gd name="connsiteY3" fmla="*/ 5945848 h 8128159"/>
              <a:gd name="connsiteX4" fmla="*/ 1954249 w 4053002"/>
              <a:gd name="connsiteY4" fmla="*/ 8128100 h 8128159"/>
              <a:gd name="connsiteX5" fmla="*/ 6106 w 4053002"/>
              <a:gd name="connsiteY5" fmla="*/ 5892343 h 8128159"/>
              <a:gd name="connsiteX0" fmla="*/ 6106 w 4052715"/>
              <a:gd name="connsiteY0" fmla="*/ 5892343 h 8128159"/>
              <a:gd name="connsiteX1" fmla="*/ 2609675 w 4052715"/>
              <a:gd name="connsiteY1" fmla="*/ 52206 h 8128159"/>
              <a:gd name="connsiteX2" fmla="*/ 2861974 w 4052715"/>
              <a:gd name="connsiteY2" fmla="*/ 3160412 h 8128159"/>
              <a:gd name="connsiteX3" fmla="*/ 4045231 w 4052715"/>
              <a:gd name="connsiteY3" fmla="*/ 5945848 h 8128159"/>
              <a:gd name="connsiteX4" fmla="*/ 1954249 w 4052715"/>
              <a:gd name="connsiteY4" fmla="*/ 8128100 h 8128159"/>
              <a:gd name="connsiteX5" fmla="*/ 6106 w 4052715"/>
              <a:gd name="connsiteY5" fmla="*/ 5892343 h 8128159"/>
              <a:gd name="connsiteX0" fmla="*/ 6106 w 4052748"/>
              <a:gd name="connsiteY0" fmla="*/ 5892343 h 8128159"/>
              <a:gd name="connsiteX1" fmla="*/ 2609675 w 4052748"/>
              <a:gd name="connsiteY1" fmla="*/ 52206 h 8128159"/>
              <a:gd name="connsiteX2" fmla="*/ 2861974 w 4052748"/>
              <a:gd name="connsiteY2" fmla="*/ 3160412 h 8128159"/>
              <a:gd name="connsiteX3" fmla="*/ 4045231 w 4052748"/>
              <a:gd name="connsiteY3" fmla="*/ 5945848 h 8128159"/>
              <a:gd name="connsiteX4" fmla="*/ 1954249 w 4052748"/>
              <a:gd name="connsiteY4" fmla="*/ 8128100 h 8128159"/>
              <a:gd name="connsiteX5" fmla="*/ 6106 w 4052748"/>
              <a:gd name="connsiteY5" fmla="*/ 5892343 h 8128159"/>
              <a:gd name="connsiteX0" fmla="*/ 6106 w 4052726"/>
              <a:gd name="connsiteY0" fmla="*/ 5893746 h 8129562"/>
              <a:gd name="connsiteX1" fmla="*/ 2609675 w 4052726"/>
              <a:gd name="connsiteY1" fmla="*/ 53609 h 8129562"/>
              <a:gd name="connsiteX2" fmla="*/ 2858089 w 4052726"/>
              <a:gd name="connsiteY2" fmla="*/ 3134318 h 8129562"/>
              <a:gd name="connsiteX3" fmla="*/ 4045231 w 4052726"/>
              <a:gd name="connsiteY3" fmla="*/ 5947251 h 8129562"/>
              <a:gd name="connsiteX4" fmla="*/ 1954249 w 4052726"/>
              <a:gd name="connsiteY4" fmla="*/ 8129503 h 8129562"/>
              <a:gd name="connsiteX5" fmla="*/ 6106 w 4052726"/>
              <a:gd name="connsiteY5" fmla="*/ 5893746 h 8129562"/>
              <a:gd name="connsiteX0" fmla="*/ 6106 w 4052615"/>
              <a:gd name="connsiteY0" fmla="*/ 5893746 h 8129562"/>
              <a:gd name="connsiteX1" fmla="*/ 2609675 w 4052615"/>
              <a:gd name="connsiteY1" fmla="*/ 53609 h 8129562"/>
              <a:gd name="connsiteX2" fmla="*/ 2858089 w 4052615"/>
              <a:gd name="connsiteY2" fmla="*/ 3134318 h 8129562"/>
              <a:gd name="connsiteX3" fmla="*/ 4045231 w 4052615"/>
              <a:gd name="connsiteY3" fmla="*/ 5947251 h 8129562"/>
              <a:gd name="connsiteX4" fmla="*/ 1954249 w 4052615"/>
              <a:gd name="connsiteY4" fmla="*/ 8129503 h 8129562"/>
              <a:gd name="connsiteX5" fmla="*/ 6106 w 4052615"/>
              <a:gd name="connsiteY5" fmla="*/ 5893746 h 8129562"/>
              <a:gd name="connsiteX0" fmla="*/ 6106 w 4052847"/>
              <a:gd name="connsiteY0" fmla="*/ 5888275 h 8124091"/>
              <a:gd name="connsiteX1" fmla="*/ 2609675 w 4052847"/>
              <a:gd name="connsiteY1" fmla="*/ 48138 h 8124091"/>
              <a:gd name="connsiteX2" fmla="*/ 2899272 w 4052847"/>
              <a:gd name="connsiteY2" fmla="*/ 3239335 h 8124091"/>
              <a:gd name="connsiteX3" fmla="*/ 4045231 w 4052847"/>
              <a:gd name="connsiteY3" fmla="*/ 5941780 h 8124091"/>
              <a:gd name="connsiteX4" fmla="*/ 1954249 w 4052847"/>
              <a:gd name="connsiteY4" fmla="*/ 8124032 h 8124091"/>
              <a:gd name="connsiteX5" fmla="*/ 6106 w 4052847"/>
              <a:gd name="connsiteY5" fmla="*/ 5888275 h 8124091"/>
              <a:gd name="connsiteX0" fmla="*/ 6106 w 4052975"/>
              <a:gd name="connsiteY0" fmla="*/ 5888275 h 8124091"/>
              <a:gd name="connsiteX1" fmla="*/ 2609675 w 4052975"/>
              <a:gd name="connsiteY1" fmla="*/ 48138 h 8124091"/>
              <a:gd name="connsiteX2" fmla="*/ 2899272 w 4052975"/>
              <a:gd name="connsiteY2" fmla="*/ 3239335 h 8124091"/>
              <a:gd name="connsiteX3" fmla="*/ 4045231 w 4052975"/>
              <a:gd name="connsiteY3" fmla="*/ 5941780 h 8124091"/>
              <a:gd name="connsiteX4" fmla="*/ 1954249 w 4052975"/>
              <a:gd name="connsiteY4" fmla="*/ 8124032 h 8124091"/>
              <a:gd name="connsiteX5" fmla="*/ 6106 w 4052975"/>
              <a:gd name="connsiteY5" fmla="*/ 5888275 h 8124091"/>
              <a:gd name="connsiteX0" fmla="*/ 6106 w 4052975"/>
              <a:gd name="connsiteY0" fmla="*/ 5889172 h 8124988"/>
              <a:gd name="connsiteX1" fmla="*/ 2609675 w 4052975"/>
              <a:gd name="connsiteY1" fmla="*/ 49035 h 8124988"/>
              <a:gd name="connsiteX2" fmla="*/ 2899272 w 4052975"/>
              <a:gd name="connsiteY2" fmla="*/ 3240232 h 8124988"/>
              <a:gd name="connsiteX3" fmla="*/ 4045231 w 4052975"/>
              <a:gd name="connsiteY3" fmla="*/ 5942677 h 8124988"/>
              <a:gd name="connsiteX4" fmla="*/ 1954249 w 4052975"/>
              <a:gd name="connsiteY4" fmla="*/ 8124929 h 8124988"/>
              <a:gd name="connsiteX5" fmla="*/ 6106 w 4052975"/>
              <a:gd name="connsiteY5" fmla="*/ 5889172 h 8124988"/>
              <a:gd name="connsiteX0" fmla="*/ 6106 w 4052975"/>
              <a:gd name="connsiteY0" fmla="*/ 5858987 h 8094803"/>
              <a:gd name="connsiteX1" fmla="*/ 2609675 w 4052975"/>
              <a:gd name="connsiteY1" fmla="*/ 18850 h 8094803"/>
              <a:gd name="connsiteX2" fmla="*/ 2899272 w 4052975"/>
              <a:gd name="connsiteY2" fmla="*/ 3210047 h 8094803"/>
              <a:gd name="connsiteX3" fmla="*/ 4045231 w 4052975"/>
              <a:gd name="connsiteY3" fmla="*/ 5912492 h 8094803"/>
              <a:gd name="connsiteX4" fmla="*/ 1954249 w 4052975"/>
              <a:gd name="connsiteY4" fmla="*/ 8094744 h 8094803"/>
              <a:gd name="connsiteX5" fmla="*/ 6106 w 4052975"/>
              <a:gd name="connsiteY5" fmla="*/ 5858987 h 8094803"/>
              <a:gd name="connsiteX0" fmla="*/ 6320 w 4053189"/>
              <a:gd name="connsiteY0" fmla="*/ 6033610 h 8269426"/>
              <a:gd name="connsiteX1" fmla="*/ 2622170 w 4053189"/>
              <a:gd name="connsiteY1" fmla="*/ 17690 h 8269426"/>
              <a:gd name="connsiteX2" fmla="*/ 2899486 w 4053189"/>
              <a:gd name="connsiteY2" fmla="*/ 3384670 h 8269426"/>
              <a:gd name="connsiteX3" fmla="*/ 4045445 w 4053189"/>
              <a:gd name="connsiteY3" fmla="*/ 6087115 h 8269426"/>
              <a:gd name="connsiteX4" fmla="*/ 1954463 w 4053189"/>
              <a:gd name="connsiteY4" fmla="*/ 8269367 h 8269426"/>
              <a:gd name="connsiteX5" fmla="*/ 6320 w 4053189"/>
              <a:gd name="connsiteY5" fmla="*/ 6033610 h 8269426"/>
              <a:gd name="connsiteX0" fmla="*/ 6320 w 4053189"/>
              <a:gd name="connsiteY0" fmla="*/ 6049744 h 8285560"/>
              <a:gd name="connsiteX1" fmla="*/ 2622170 w 4053189"/>
              <a:gd name="connsiteY1" fmla="*/ 33824 h 8285560"/>
              <a:gd name="connsiteX2" fmla="*/ 2899486 w 4053189"/>
              <a:gd name="connsiteY2" fmla="*/ 3400804 h 8285560"/>
              <a:gd name="connsiteX3" fmla="*/ 4045445 w 4053189"/>
              <a:gd name="connsiteY3" fmla="*/ 6103249 h 8285560"/>
              <a:gd name="connsiteX4" fmla="*/ 1954463 w 4053189"/>
              <a:gd name="connsiteY4" fmla="*/ 8285501 h 8285560"/>
              <a:gd name="connsiteX5" fmla="*/ 6320 w 4053189"/>
              <a:gd name="connsiteY5" fmla="*/ 6049744 h 8285560"/>
              <a:gd name="connsiteX0" fmla="*/ 7587 w 4054456"/>
              <a:gd name="connsiteY0" fmla="*/ 6175139 h 8410955"/>
              <a:gd name="connsiteX1" fmla="*/ 2692241 w 4054456"/>
              <a:gd name="connsiteY1" fmla="*/ 33190 h 8410955"/>
              <a:gd name="connsiteX2" fmla="*/ 2900753 w 4054456"/>
              <a:gd name="connsiteY2" fmla="*/ 3526199 h 8410955"/>
              <a:gd name="connsiteX3" fmla="*/ 4046712 w 4054456"/>
              <a:gd name="connsiteY3" fmla="*/ 6228644 h 8410955"/>
              <a:gd name="connsiteX4" fmla="*/ 1955730 w 4054456"/>
              <a:gd name="connsiteY4" fmla="*/ 8410896 h 8410955"/>
              <a:gd name="connsiteX5" fmla="*/ 7587 w 4054456"/>
              <a:gd name="connsiteY5" fmla="*/ 6175139 h 8410955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4456" h="8409106">
                <a:moveTo>
                  <a:pt x="7587" y="6173290"/>
                </a:moveTo>
                <a:cubicBezTo>
                  <a:pt x="130339" y="4777006"/>
                  <a:pt x="1773453" y="-451202"/>
                  <a:pt x="2692241" y="31341"/>
                </a:cubicBezTo>
                <a:cubicBezTo>
                  <a:pt x="3611029" y="513884"/>
                  <a:pt x="2779853" y="2550758"/>
                  <a:pt x="2900753" y="3524350"/>
                </a:cubicBezTo>
                <a:cubicBezTo>
                  <a:pt x="2955681" y="4433851"/>
                  <a:pt x="4161865" y="5340822"/>
                  <a:pt x="4046712" y="6226795"/>
                </a:cubicBezTo>
                <a:cubicBezTo>
                  <a:pt x="3895217" y="7428533"/>
                  <a:pt x="2628917" y="8417964"/>
                  <a:pt x="1955730" y="8409047"/>
                </a:cubicBezTo>
                <a:cubicBezTo>
                  <a:pt x="1282543" y="8400130"/>
                  <a:pt x="-115165" y="7569574"/>
                  <a:pt x="7587" y="6173290"/>
                </a:cubicBezTo>
                <a:close/>
              </a:path>
            </a:pathLst>
          </a:custGeom>
          <a:solidFill>
            <a:srgbClr val="CC7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0" name="Овал 2">
            <a:extLst>
              <a:ext uri="{FF2B5EF4-FFF2-40B4-BE49-F238E27FC236}">
                <a16:creationId xmlns:a16="http://schemas.microsoft.com/office/drawing/2014/main" id="{8500372F-BE8E-4E92-9DA6-D83B7DC69773}"/>
              </a:ext>
            </a:extLst>
          </p:cNvPr>
          <p:cNvSpPr/>
          <p:nvPr/>
        </p:nvSpPr>
        <p:spPr>
          <a:xfrm rot="20224736">
            <a:off x="-8577518" y="5331372"/>
            <a:ext cx="7375668" cy="8784742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4845" h="6526601">
                <a:moveTo>
                  <a:pt x="14039" y="4290785"/>
                </a:moveTo>
                <a:cubicBezTo>
                  <a:pt x="185719" y="3269962"/>
                  <a:pt x="3672524" y="-1377369"/>
                  <a:pt x="2992264" y="401606"/>
                </a:cubicBezTo>
                <a:cubicBezTo>
                  <a:pt x="2312004" y="2180581"/>
                  <a:pt x="4117459" y="3214265"/>
                  <a:pt x="4053164" y="4344290"/>
                </a:cubicBezTo>
                <a:cubicBezTo>
                  <a:pt x="3901669" y="5546028"/>
                  <a:pt x="2635369" y="6535459"/>
                  <a:pt x="1962182" y="6526542"/>
                </a:cubicBezTo>
                <a:cubicBezTo>
                  <a:pt x="1288995" y="6517625"/>
                  <a:pt x="-157641" y="5311608"/>
                  <a:pt x="14039" y="4290785"/>
                </a:cubicBezTo>
                <a:close/>
              </a:path>
            </a:pathLst>
          </a:custGeom>
          <a:solidFill>
            <a:srgbClr val="FAB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1" name="Овал 2">
            <a:extLst>
              <a:ext uri="{FF2B5EF4-FFF2-40B4-BE49-F238E27FC236}">
                <a16:creationId xmlns:a16="http://schemas.microsoft.com/office/drawing/2014/main" id="{7DC718D3-67FE-4A2B-996A-ADF6ADB1C0C7}"/>
              </a:ext>
            </a:extLst>
          </p:cNvPr>
          <p:cNvSpPr/>
          <p:nvPr/>
        </p:nvSpPr>
        <p:spPr>
          <a:xfrm rot="20224736">
            <a:off x="-9116364" y="6693694"/>
            <a:ext cx="7351275" cy="7060698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1434" h="5245728">
                <a:moveTo>
                  <a:pt x="656" y="3009912"/>
                </a:moveTo>
                <a:cubicBezTo>
                  <a:pt x="34849" y="2136922"/>
                  <a:pt x="2034740" y="-149582"/>
                  <a:pt x="2153958" y="7729"/>
                </a:cubicBezTo>
                <a:cubicBezTo>
                  <a:pt x="2273176" y="165040"/>
                  <a:pt x="4104076" y="1933392"/>
                  <a:pt x="4039781" y="3063417"/>
                </a:cubicBezTo>
                <a:cubicBezTo>
                  <a:pt x="3888286" y="4265155"/>
                  <a:pt x="2621986" y="5254586"/>
                  <a:pt x="1948799" y="5245669"/>
                </a:cubicBezTo>
                <a:cubicBezTo>
                  <a:pt x="1275612" y="5236752"/>
                  <a:pt x="-33537" y="3882902"/>
                  <a:pt x="656" y="3009912"/>
                </a:cubicBezTo>
                <a:close/>
              </a:path>
            </a:pathLst>
          </a:custGeom>
          <a:solidFill>
            <a:srgbClr val="FAD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2" name="Овал 2">
            <a:extLst>
              <a:ext uri="{FF2B5EF4-FFF2-40B4-BE49-F238E27FC236}">
                <a16:creationId xmlns:a16="http://schemas.microsoft.com/office/drawing/2014/main" id="{73EF874C-0BC3-449C-87D3-4961B8595704}"/>
              </a:ext>
            </a:extLst>
          </p:cNvPr>
          <p:cNvSpPr/>
          <p:nvPr/>
        </p:nvSpPr>
        <p:spPr>
          <a:xfrm rot="20224736">
            <a:off x="-20010196" y="4723584"/>
            <a:ext cx="18067669" cy="16055512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56" h="4471514">
                <a:moveTo>
                  <a:pt x="0" y="2235757"/>
                </a:moveTo>
                <a:cubicBezTo>
                  <a:pt x="0" y="1000983"/>
                  <a:pt x="872213" y="0"/>
                  <a:pt x="1948143" y="0"/>
                </a:cubicBezTo>
                <a:cubicBezTo>
                  <a:pt x="3024073" y="0"/>
                  <a:pt x="4041418" y="1269183"/>
                  <a:pt x="3896286" y="2235757"/>
                </a:cubicBezTo>
                <a:cubicBezTo>
                  <a:pt x="3744791" y="3437495"/>
                  <a:pt x="3024073" y="4471514"/>
                  <a:pt x="1948143" y="4471514"/>
                </a:cubicBezTo>
                <a:cubicBezTo>
                  <a:pt x="872213" y="4471514"/>
                  <a:pt x="0" y="3470531"/>
                  <a:pt x="0" y="2235757"/>
                </a:cubicBezTo>
                <a:close/>
              </a:path>
            </a:pathLst>
          </a:custGeom>
          <a:solidFill>
            <a:srgbClr val="F4FF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3" name="Овал 14">
            <a:extLst>
              <a:ext uri="{FF2B5EF4-FFF2-40B4-BE49-F238E27FC236}">
                <a16:creationId xmlns:a16="http://schemas.microsoft.com/office/drawing/2014/main" id="{44CBDCD8-9F9C-48D3-8908-72FBCAAEA4AB}"/>
              </a:ext>
            </a:extLst>
          </p:cNvPr>
          <p:cNvSpPr/>
          <p:nvPr/>
        </p:nvSpPr>
        <p:spPr>
          <a:xfrm rot="702327">
            <a:off x="11928813" y="-9210104"/>
            <a:ext cx="14217288" cy="7202723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  <a:gd name="connsiteX0" fmla="*/ 1289 w 6210422"/>
              <a:gd name="connsiteY0" fmla="*/ 668192 h 2340421"/>
              <a:gd name="connsiteX1" fmla="*/ 3729927 w 6210422"/>
              <a:gd name="connsiteY1" fmla="*/ 20830 h 2340421"/>
              <a:gd name="connsiteX2" fmla="*/ 6174900 w 6210422"/>
              <a:gd name="connsiteY2" fmla="*/ 1353921 h 2340421"/>
              <a:gd name="connsiteX3" fmla="*/ 3337769 w 6210422"/>
              <a:gd name="connsiteY3" fmla="*/ 2336982 h 2340421"/>
              <a:gd name="connsiteX4" fmla="*/ 1289 w 6210422"/>
              <a:gd name="connsiteY4" fmla="*/ 668192 h 2340421"/>
              <a:gd name="connsiteX0" fmla="*/ 1297 w 6210698"/>
              <a:gd name="connsiteY0" fmla="*/ 668192 h 2364853"/>
              <a:gd name="connsiteX1" fmla="*/ 3729935 w 6210698"/>
              <a:gd name="connsiteY1" fmla="*/ 20830 h 2364853"/>
              <a:gd name="connsiteX2" fmla="*/ 6174908 w 6210698"/>
              <a:gd name="connsiteY2" fmla="*/ 1353921 h 2364853"/>
              <a:gd name="connsiteX3" fmla="*/ 3337777 w 6210698"/>
              <a:gd name="connsiteY3" fmla="*/ 2336982 h 2364853"/>
              <a:gd name="connsiteX4" fmla="*/ 1297 w 6210698"/>
              <a:gd name="connsiteY4" fmla="*/ 668192 h 2364853"/>
              <a:gd name="connsiteX0" fmla="*/ 1274 w 6210015"/>
              <a:gd name="connsiteY0" fmla="*/ 668192 h 2414121"/>
              <a:gd name="connsiteX1" fmla="*/ 3729912 w 6210015"/>
              <a:gd name="connsiteY1" fmla="*/ 20830 h 2414121"/>
              <a:gd name="connsiteX2" fmla="*/ 6174885 w 6210015"/>
              <a:gd name="connsiteY2" fmla="*/ 1353921 h 2414121"/>
              <a:gd name="connsiteX3" fmla="*/ 3337754 w 6210015"/>
              <a:gd name="connsiteY3" fmla="*/ 2336982 h 2414121"/>
              <a:gd name="connsiteX4" fmla="*/ 1274 w 6210015"/>
              <a:gd name="connsiteY4" fmla="*/ 668192 h 2414121"/>
              <a:gd name="connsiteX0" fmla="*/ 1264 w 6346404"/>
              <a:gd name="connsiteY0" fmla="*/ 327179 h 2506000"/>
              <a:gd name="connsiteX1" fmla="*/ 3864629 w 6346404"/>
              <a:gd name="connsiteY1" fmla="*/ 118813 h 2506000"/>
              <a:gd name="connsiteX2" fmla="*/ 6309602 w 6346404"/>
              <a:gd name="connsiteY2" fmla="*/ 1451904 h 2506000"/>
              <a:gd name="connsiteX3" fmla="*/ 3472471 w 6346404"/>
              <a:gd name="connsiteY3" fmla="*/ 2434965 h 2506000"/>
              <a:gd name="connsiteX4" fmla="*/ 1264 w 6346404"/>
              <a:gd name="connsiteY4" fmla="*/ 327179 h 2506000"/>
              <a:gd name="connsiteX0" fmla="*/ 17874 w 6363014"/>
              <a:gd name="connsiteY0" fmla="*/ 361704 h 2540525"/>
              <a:gd name="connsiteX1" fmla="*/ 3881239 w 6363014"/>
              <a:gd name="connsiteY1" fmla="*/ 153338 h 2540525"/>
              <a:gd name="connsiteX2" fmla="*/ 6326212 w 6363014"/>
              <a:gd name="connsiteY2" fmla="*/ 1486429 h 2540525"/>
              <a:gd name="connsiteX3" fmla="*/ 3489081 w 6363014"/>
              <a:gd name="connsiteY3" fmla="*/ 2469490 h 2540525"/>
              <a:gd name="connsiteX4" fmla="*/ 17874 w 6363014"/>
              <a:gd name="connsiteY4" fmla="*/ 361704 h 2540525"/>
              <a:gd name="connsiteX0" fmla="*/ 18138 w 6312990"/>
              <a:gd name="connsiteY0" fmla="*/ 342897 h 2564034"/>
              <a:gd name="connsiteX1" fmla="*/ 3831339 w 6312990"/>
              <a:gd name="connsiteY1" fmla="*/ 174106 h 2564034"/>
              <a:gd name="connsiteX2" fmla="*/ 6276312 w 6312990"/>
              <a:gd name="connsiteY2" fmla="*/ 1507197 h 2564034"/>
              <a:gd name="connsiteX3" fmla="*/ 3439181 w 6312990"/>
              <a:gd name="connsiteY3" fmla="*/ 2490258 h 2564034"/>
              <a:gd name="connsiteX4" fmla="*/ 18138 w 6312990"/>
              <a:gd name="connsiteY4" fmla="*/ 342897 h 2564034"/>
              <a:gd name="connsiteX0" fmla="*/ 24810 w 6319662"/>
              <a:gd name="connsiteY0" fmla="*/ 325700 h 2546837"/>
              <a:gd name="connsiteX1" fmla="*/ 3838011 w 6319662"/>
              <a:gd name="connsiteY1" fmla="*/ 156909 h 2546837"/>
              <a:gd name="connsiteX2" fmla="*/ 6282984 w 6319662"/>
              <a:gd name="connsiteY2" fmla="*/ 1490000 h 2546837"/>
              <a:gd name="connsiteX3" fmla="*/ 3445853 w 6319662"/>
              <a:gd name="connsiteY3" fmla="*/ 2473061 h 2546837"/>
              <a:gd name="connsiteX4" fmla="*/ 24810 w 6319662"/>
              <a:gd name="connsiteY4" fmla="*/ 325700 h 2546837"/>
              <a:gd name="connsiteX0" fmla="*/ 24493 w 6364790"/>
              <a:gd name="connsiteY0" fmla="*/ 358288 h 2512180"/>
              <a:gd name="connsiteX1" fmla="*/ 3883027 w 6364790"/>
              <a:gd name="connsiteY1" fmla="*/ 126605 h 2512180"/>
              <a:gd name="connsiteX2" fmla="*/ 6328000 w 6364790"/>
              <a:gd name="connsiteY2" fmla="*/ 1459696 h 2512180"/>
              <a:gd name="connsiteX3" fmla="*/ 3490869 w 6364790"/>
              <a:gd name="connsiteY3" fmla="*/ 2442757 h 2512180"/>
              <a:gd name="connsiteX4" fmla="*/ 24493 w 6364790"/>
              <a:gd name="connsiteY4" fmla="*/ 358288 h 2512180"/>
              <a:gd name="connsiteX0" fmla="*/ 7 w 6340304"/>
              <a:gd name="connsiteY0" fmla="*/ 337519 h 2491411"/>
              <a:gd name="connsiteX1" fmla="*/ 3858541 w 6340304"/>
              <a:gd name="connsiteY1" fmla="*/ 105836 h 2491411"/>
              <a:gd name="connsiteX2" fmla="*/ 6303514 w 6340304"/>
              <a:gd name="connsiteY2" fmla="*/ 1438927 h 2491411"/>
              <a:gd name="connsiteX3" fmla="*/ 3466383 w 6340304"/>
              <a:gd name="connsiteY3" fmla="*/ 2421988 h 2491411"/>
              <a:gd name="connsiteX4" fmla="*/ 7 w 6340304"/>
              <a:gd name="connsiteY4" fmla="*/ 337519 h 2491411"/>
              <a:gd name="connsiteX0" fmla="*/ 922 w 6341219"/>
              <a:gd name="connsiteY0" fmla="*/ 432815 h 2586707"/>
              <a:gd name="connsiteX1" fmla="*/ 3859456 w 6341219"/>
              <a:gd name="connsiteY1" fmla="*/ 201132 h 2586707"/>
              <a:gd name="connsiteX2" fmla="*/ 6304429 w 6341219"/>
              <a:gd name="connsiteY2" fmla="*/ 1534223 h 2586707"/>
              <a:gd name="connsiteX3" fmla="*/ 3467298 w 6341219"/>
              <a:gd name="connsiteY3" fmla="*/ 2517284 h 2586707"/>
              <a:gd name="connsiteX4" fmla="*/ 922 w 6341219"/>
              <a:gd name="connsiteY4" fmla="*/ 432815 h 2586707"/>
              <a:gd name="connsiteX0" fmla="*/ 928 w 6321724"/>
              <a:gd name="connsiteY0" fmla="*/ 422880 h 2601880"/>
              <a:gd name="connsiteX1" fmla="*/ 3840009 w 6321724"/>
              <a:gd name="connsiteY1" fmla="*/ 214682 h 2601880"/>
              <a:gd name="connsiteX2" fmla="*/ 6284982 w 6321724"/>
              <a:gd name="connsiteY2" fmla="*/ 1547773 h 2601880"/>
              <a:gd name="connsiteX3" fmla="*/ 3447851 w 6321724"/>
              <a:gd name="connsiteY3" fmla="*/ 2530834 h 2601880"/>
              <a:gd name="connsiteX4" fmla="*/ 928 w 6321724"/>
              <a:gd name="connsiteY4" fmla="*/ 422880 h 2601880"/>
              <a:gd name="connsiteX0" fmla="*/ 1318 w 6322114"/>
              <a:gd name="connsiteY0" fmla="*/ 454471 h 2633471"/>
              <a:gd name="connsiteX1" fmla="*/ 3840399 w 6322114"/>
              <a:gd name="connsiteY1" fmla="*/ 246273 h 2633471"/>
              <a:gd name="connsiteX2" fmla="*/ 6285372 w 6322114"/>
              <a:gd name="connsiteY2" fmla="*/ 1579364 h 2633471"/>
              <a:gd name="connsiteX3" fmla="*/ 3448241 w 6322114"/>
              <a:gd name="connsiteY3" fmla="*/ 2562425 h 2633471"/>
              <a:gd name="connsiteX4" fmla="*/ 1318 w 6322114"/>
              <a:gd name="connsiteY4" fmla="*/ 454471 h 2633471"/>
              <a:gd name="connsiteX0" fmla="*/ 1318 w 6563853"/>
              <a:gd name="connsiteY0" fmla="*/ 454471 h 2646522"/>
              <a:gd name="connsiteX1" fmla="*/ 3840399 w 6563853"/>
              <a:gd name="connsiteY1" fmla="*/ 246273 h 2646522"/>
              <a:gd name="connsiteX2" fmla="*/ 6285372 w 6563853"/>
              <a:gd name="connsiteY2" fmla="*/ 1579364 h 2646522"/>
              <a:gd name="connsiteX3" fmla="*/ 3448241 w 6563853"/>
              <a:gd name="connsiteY3" fmla="*/ 2562425 h 2646522"/>
              <a:gd name="connsiteX4" fmla="*/ 1318 w 6563853"/>
              <a:gd name="connsiteY4" fmla="*/ 454471 h 2646522"/>
              <a:gd name="connsiteX0" fmla="*/ 1318 w 6565361"/>
              <a:gd name="connsiteY0" fmla="*/ 454471 h 2602982"/>
              <a:gd name="connsiteX1" fmla="*/ 3840399 w 6565361"/>
              <a:gd name="connsiteY1" fmla="*/ 246273 h 2602982"/>
              <a:gd name="connsiteX2" fmla="*/ 6285372 w 6565361"/>
              <a:gd name="connsiteY2" fmla="*/ 1579364 h 2602982"/>
              <a:gd name="connsiteX3" fmla="*/ 3448241 w 6565361"/>
              <a:gd name="connsiteY3" fmla="*/ 2562425 h 2602982"/>
              <a:gd name="connsiteX4" fmla="*/ 1318 w 6565361"/>
              <a:gd name="connsiteY4" fmla="*/ 454471 h 2602982"/>
              <a:gd name="connsiteX0" fmla="*/ 1318 w 6548317"/>
              <a:gd name="connsiteY0" fmla="*/ 454471 h 2618405"/>
              <a:gd name="connsiteX1" fmla="*/ 3840399 w 6548317"/>
              <a:gd name="connsiteY1" fmla="*/ 246273 h 2618405"/>
              <a:gd name="connsiteX2" fmla="*/ 6285372 w 6548317"/>
              <a:gd name="connsiteY2" fmla="*/ 1579364 h 2618405"/>
              <a:gd name="connsiteX3" fmla="*/ 3448241 w 6548317"/>
              <a:gd name="connsiteY3" fmla="*/ 2562425 h 2618405"/>
              <a:gd name="connsiteX4" fmla="*/ 1318 w 6548317"/>
              <a:gd name="connsiteY4" fmla="*/ 454471 h 2618405"/>
              <a:gd name="connsiteX0" fmla="*/ 1318 w 6548701"/>
              <a:gd name="connsiteY0" fmla="*/ 454471 h 2611640"/>
              <a:gd name="connsiteX1" fmla="*/ 3840399 w 6548701"/>
              <a:gd name="connsiteY1" fmla="*/ 246273 h 2611640"/>
              <a:gd name="connsiteX2" fmla="*/ 6285372 w 6548701"/>
              <a:gd name="connsiteY2" fmla="*/ 1579364 h 2611640"/>
              <a:gd name="connsiteX3" fmla="*/ 3448241 w 6548701"/>
              <a:gd name="connsiteY3" fmla="*/ 2562425 h 2611640"/>
              <a:gd name="connsiteX4" fmla="*/ 1318 w 6548701"/>
              <a:gd name="connsiteY4" fmla="*/ 454471 h 2611640"/>
              <a:gd name="connsiteX0" fmla="*/ 1339 w 6826454"/>
              <a:gd name="connsiteY0" fmla="*/ 453390 h 2640841"/>
              <a:gd name="connsiteX1" fmla="*/ 3840420 w 6826454"/>
              <a:gd name="connsiteY1" fmla="*/ 245192 h 2640841"/>
              <a:gd name="connsiteX2" fmla="*/ 6563603 w 6826454"/>
              <a:gd name="connsiteY2" fmla="*/ 1559551 h 2640841"/>
              <a:gd name="connsiteX3" fmla="*/ 3448262 w 6826454"/>
              <a:gd name="connsiteY3" fmla="*/ 2561344 h 2640841"/>
              <a:gd name="connsiteX4" fmla="*/ 1339 w 6826454"/>
              <a:gd name="connsiteY4" fmla="*/ 453390 h 2640841"/>
              <a:gd name="connsiteX0" fmla="*/ 1339 w 6782458"/>
              <a:gd name="connsiteY0" fmla="*/ 453390 h 2609673"/>
              <a:gd name="connsiteX1" fmla="*/ 3840420 w 6782458"/>
              <a:gd name="connsiteY1" fmla="*/ 245192 h 2609673"/>
              <a:gd name="connsiteX2" fmla="*/ 6563603 w 6782458"/>
              <a:gd name="connsiteY2" fmla="*/ 1559551 h 2609673"/>
              <a:gd name="connsiteX3" fmla="*/ 3448262 w 6782458"/>
              <a:gd name="connsiteY3" fmla="*/ 2561344 h 2609673"/>
              <a:gd name="connsiteX4" fmla="*/ 1339 w 6782458"/>
              <a:gd name="connsiteY4" fmla="*/ 453390 h 2609673"/>
              <a:gd name="connsiteX0" fmla="*/ 1339 w 6931665"/>
              <a:gd name="connsiteY0" fmla="*/ 453390 h 2622566"/>
              <a:gd name="connsiteX1" fmla="*/ 3840420 w 6931665"/>
              <a:gd name="connsiteY1" fmla="*/ 245192 h 2622566"/>
              <a:gd name="connsiteX2" fmla="*/ 6563603 w 6931665"/>
              <a:gd name="connsiteY2" fmla="*/ 1559551 h 2622566"/>
              <a:gd name="connsiteX3" fmla="*/ 3448262 w 6931665"/>
              <a:gd name="connsiteY3" fmla="*/ 2561344 h 2622566"/>
              <a:gd name="connsiteX4" fmla="*/ 1339 w 6931665"/>
              <a:gd name="connsiteY4" fmla="*/ 453390 h 2622566"/>
              <a:gd name="connsiteX0" fmla="*/ 1339 w 6919546"/>
              <a:gd name="connsiteY0" fmla="*/ 453390 h 2593781"/>
              <a:gd name="connsiteX1" fmla="*/ 3840420 w 6919546"/>
              <a:gd name="connsiteY1" fmla="*/ 245192 h 2593781"/>
              <a:gd name="connsiteX2" fmla="*/ 6563603 w 6919546"/>
              <a:gd name="connsiteY2" fmla="*/ 1559551 h 2593781"/>
              <a:gd name="connsiteX3" fmla="*/ 3448262 w 6919546"/>
              <a:gd name="connsiteY3" fmla="*/ 2561344 h 2593781"/>
              <a:gd name="connsiteX4" fmla="*/ 1339 w 6919546"/>
              <a:gd name="connsiteY4" fmla="*/ 453390 h 2593781"/>
              <a:gd name="connsiteX0" fmla="*/ 1339 w 6982456"/>
              <a:gd name="connsiteY0" fmla="*/ 453390 h 2605326"/>
              <a:gd name="connsiteX1" fmla="*/ 3840420 w 6982456"/>
              <a:gd name="connsiteY1" fmla="*/ 245192 h 2605326"/>
              <a:gd name="connsiteX2" fmla="*/ 6563603 w 6982456"/>
              <a:gd name="connsiteY2" fmla="*/ 1559551 h 2605326"/>
              <a:gd name="connsiteX3" fmla="*/ 3448262 w 6982456"/>
              <a:gd name="connsiteY3" fmla="*/ 2561344 h 2605326"/>
              <a:gd name="connsiteX4" fmla="*/ 1339 w 6982456"/>
              <a:gd name="connsiteY4" fmla="*/ 453390 h 2605326"/>
              <a:gd name="connsiteX0" fmla="*/ 1339 w 6981436"/>
              <a:gd name="connsiteY0" fmla="*/ 453390 h 2617203"/>
              <a:gd name="connsiteX1" fmla="*/ 3840420 w 6981436"/>
              <a:gd name="connsiteY1" fmla="*/ 245192 h 2617203"/>
              <a:gd name="connsiteX2" fmla="*/ 6563603 w 6981436"/>
              <a:gd name="connsiteY2" fmla="*/ 1559551 h 2617203"/>
              <a:gd name="connsiteX3" fmla="*/ 3448262 w 6981436"/>
              <a:gd name="connsiteY3" fmla="*/ 2561344 h 2617203"/>
              <a:gd name="connsiteX4" fmla="*/ 1339 w 6981436"/>
              <a:gd name="connsiteY4" fmla="*/ 453390 h 2617203"/>
              <a:gd name="connsiteX0" fmla="*/ 1339 w 6978356"/>
              <a:gd name="connsiteY0" fmla="*/ 453390 h 2612668"/>
              <a:gd name="connsiteX1" fmla="*/ 3840420 w 6978356"/>
              <a:gd name="connsiteY1" fmla="*/ 245192 h 2612668"/>
              <a:gd name="connsiteX2" fmla="*/ 6563603 w 6978356"/>
              <a:gd name="connsiteY2" fmla="*/ 1559551 h 2612668"/>
              <a:gd name="connsiteX3" fmla="*/ 3448262 w 6978356"/>
              <a:gd name="connsiteY3" fmla="*/ 2561344 h 2612668"/>
              <a:gd name="connsiteX4" fmla="*/ 1339 w 6978356"/>
              <a:gd name="connsiteY4" fmla="*/ 453390 h 2612668"/>
              <a:gd name="connsiteX0" fmla="*/ 1153 w 6978647"/>
              <a:gd name="connsiteY0" fmla="*/ 324116 h 2454820"/>
              <a:gd name="connsiteX1" fmla="*/ 3840234 w 6978647"/>
              <a:gd name="connsiteY1" fmla="*/ 115918 h 2454820"/>
              <a:gd name="connsiteX2" fmla="*/ 6563417 w 6978647"/>
              <a:gd name="connsiteY2" fmla="*/ 1430277 h 2454820"/>
              <a:gd name="connsiteX3" fmla="*/ 3454069 w 6978647"/>
              <a:gd name="connsiteY3" fmla="*/ 2398404 h 2454820"/>
              <a:gd name="connsiteX4" fmla="*/ 1153 w 6978647"/>
              <a:gd name="connsiteY4" fmla="*/ 324116 h 2454820"/>
              <a:gd name="connsiteX0" fmla="*/ 52483 w 7029977"/>
              <a:gd name="connsiteY0" fmla="*/ 302969 h 2433673"/>
              <a:gd name="connsiteX1" fmla="*/ 3891564 w 7029977"/>
              <a:gd name="connsiteY1" fmla="*/ 94771 h 2433673"/>
              <a:gd name="connsiteX2" fmla="*/ 6614747 w 7029977"/>
              <a:gd name="connsiteY2" fmla="*/ 1409130 h 2433673"/>
              <a:gd name="connsiteX3" fmla="*/ 3505399 w 7029977"/>
              <a:gd name="connsiteY3" fmla="*/ 2377257 h 2433673"/>
              <a:gd name="connsiteX4" fmla="*/ 52483 w 7029977"/>
              <a:gd name="connsiteY4" fmla="*/ 302969 h 2433673"/>
              <a:gd name="connsiteX0" fmla="*/ 25952 w 7003446"/>
              <a:gd name="connsiteY0" fmla="*/ 299819 h 2430523"/>
              <a:gd name="connsiteX1" fmla="*/ 3865033 w 7003446"/>
              <a:gd name="connsiteY1" fmla="*/ 91621 h 2430523"/>
              <a:gd name="connsiteX2" fmla="*/ 6588216 w 7003446"/>
              <a:gd name="connsiteY2" fmla="*/ 1405980 h 2430523"/>
              <a:gd name="connsiteX3" fmla="*/ 3478868 w 7003446"/>
              <a:gd name="connsiteY3" fmla="*/ 2374107 h 2430523"/>
              <a:gd name="connsiteX4" fmla="*/ 25952 w 7003446"/>
              <a:gd name="connsiteY4" fmla="*/ 299819 h 2430523"/>
              <a:gd name="connsiteX0" fmla="*/ 29081 w 6878432"/>
              <a:gd name="connsiteY0" fmla="*/ 346845 h 2429548"/>
              <a:gd name="connsiteX1" fmla="*/ 3724479 w 6878432"/>
              <a:gd name="connsiteY1" fmla="*/ 71143 h 2429548"/>
              <a:gd name="connsiteX2" fmla="*/ 6447662 w 6878432"/>
              <a:gd name="connsiteY2" fmla="*/ 1385502 h 2429548"/>
              <a:gd name="connsiteX3" fmla="*/ 3338314 w 6878432"/>
              <a:gd name="connsiteY3" fmla="*/ 2353629 h 2429548"/>
              <a:gd name="connsiteX4" fmla="*/ 29081 w 6878432"/>
              <a:gd name="connsiteY4" fmla="*/ 346845 h 2429548"/>
              <a:gd name="connsiteX0" fmla="*/ 25479 w 6874830"/>
              <a:gd name="connsiteY0" fmla="*/ 376006 h 2458709"/>
              <a:gd name="connsiteX1" fmla="*/ 3720877 w 6874830"/>
              <a:gd name="connsiteY1" fmla="*/ 100304 h 2458709"/>
              <a:gd name="connsiteX2" fmla="*/ 6444060 w 6874830"/>
              <a:gd name="connsiteY2" fmla="*/ 1414663 h 2458709"/>
              <a:gd name="connsiteX3" fmla="*/ 3334712 w 6874830"/>
              <a:gd name="connsiteY3" fmla="*/ 2382790 h 2458709"/>
              <a:gd name="connsiteX4" fmla="*/ 25479 w 6874830"/>
              <a:gd name="connsiteY4" fmla="*/ 376006 h 2458709"/>
              <a:gd name="connsiteX0" fmla="*/ 24817 w 6868190"/>
              <a:gd name="connsiteY0" fmla="*/ 376006 h 2432301"/>
              <a:gd name="connsiteX1" fmla="*/ 3720215 w 6868190"/>
              <a:gd name="connsiteY1" fmla="*/ 100304 h 2432301"/>
              <a:gd name="connsiteX2" fmla="*/ 6443398 w 6868190"/>
              <a:gd name="connsiteY2" fmla="*/ 1414663 h 2432301"/>
              <a:gd name="connsiteX3" fmla="*/ 3334050 w 6868190"/>
              <a:gd name="connsiteY3" fmla="*/ 2382790 h 2432301"/>
              <a:gd name="connsiteX4" fmla="*/ 24817 w 6868190"/>
              <a:gd name="connsiteY4" fmla="*/ 376006 h 2432301"/>
              <a:gd name="connsiteX0" fmla="*/ 24978 w 6869829"/>
              <a:gd name="connsiteY0" fmla="*/ 376006 h 2451284"/>
              <a:gd name="connsiteX1" fmla="*/ 3720376 w 6869829"/>
              <a:gd name="connsiteY1" fmla="*/ 100304 h 2451284"/>
              <a:gd name="connsiteX2" fmla="*/ 6443559 w 6869829"/>
              <a:gd name="connsiteY2" fmla="*/ 1414663 h 2451284"/>
              <a:gd name="connsiteX3" fmla="*/ 3334211 w 6869829"/>
              <a:gd name="connsiteY3" fmla="*/ 2382790 h 2451284"/>
              <a:gd name="connsiteX4" fmla="*/ 24978 w 6869829"/>
              <a:gd name="connsiteY4" fmla="*/ 376006 h 2451284"/>
              <a:gd name="connsiteX0" fmla="*/ 24978 w 6877358"/>
              <a:gd name="connsiteY0" fmla="*/ 376006 h 2449494"/>
              <a:gd name="connsiteX1" fmla="*/ 3720376 w 6877358"/>
              <a:gd name="connsiteY1" fmla="*/ 100304 h 2449494"/>
              <a:gd name="connsiteX2" fmla="*/ 6443559 w 6877358"/>
              <a:gd name="connsiteY2" fmla="*/ 1414663 h 2449494"/>
              <a:gd name="connsiteX3" fmla="*/ 3334211 w 6877358"/>
              <a:gd name="connsiteY3" fmla="*/ 2382790 h 2449494"/>
              <a:gd name="connsiteX4" fmla="*/ 24978 w 6877358"/>
              <a:gd name="connsiteY4" fmla="*/ 376006 h 2449494"/>
              <a:gd name="connsiteX0" fmla="*/ 20343 w 7731750"/>
              <a:gd name="connsiteY0" fmla="*/ 131449 h 3151207"/>
              <a:gd name="connsiteX1" fmla="*/ 4558674 w 7731750"/>
              <a:gd name="connsiteY1" fmla="*/ 731648 h 3151207"/>
              <a:gd name="connsiteX2" fmla="*/ 7281857 w 7731750"/>
              <a:gd name="connsiteY2" fmla="*/ 2046007 h 3151207"/>
              <a:gd name="connsiteX3" fmla="*/ 4172509 w 7731750"/>
              <a:gd name="connsiteY3" fmla="*/ 3014134 h 3151207"/>
              <a:gd name="connsiteX4" fmla="*/ 20343 w 7731750"/>
              <a:gd name="connsiteY4" fmla="*/ 131449 h 3151207"/>
              <a:gd name="connsiteX0" fmla="*/ 20343 w 7404088"/>
              <a:gd name="connsiteY0" fmla="*/ 131449 h 3111132"/>
              <a:gd name="connsiteX1" fmla="*/ 4558674 w 7404088"/>
              <a:gd name="connsiteY1" fmla="*/ 731648 h 3111132"/>
              <a:gd name="connsiteX2" fmla="*/ 7281857 w 7404088"/>
              <a:gd name="connsiteY2" fmla="*/ 2046007 h 3111132"/>
              <a:gd name="connsiteX3" fmla="*/ 4172509 w 7404088"/>
              <a:gd name="connsiteY3" fmla="*/ 3014134 h 3111132"/>
              <a:gd name="connsiteX4" fmla="*/ 20343 w 7404088"/>
              <a:gd name="connsiteY4" fmla="*/ 131449 h 3111132"/>
              <a:gd name="connsiteX0" fmla="*/ 21046 w 8097446"/>
              <a:gd name="connsiteY0" fmla="*/ 124978 h 3057345"/>
              <a:gd name="connsiteX1" fmla="*/ 4559377 w 8097446"/>
              <a:gd name="connsiteY1" fmla="*/ 725177 h 3057345"/>
              <a:gd name="connsiteX2" fmla="*/ 7994434 w 8097446"/>
              <a:gd name="connsiteY2" fmla="*/ 1681933 h 3057345"/>
              <a:gd name="connsiteX3" fmla="*/ 4173212 w 8097446"/>
              <a:gd name="connsiteY3" fmla="*/ 3007663 h 3057345"/>
              <a:gd name="connsiteX4" fmla="*/ 21046 w 8097446"/>
              <a:gd name="connsiteY4" fmla="*/ 124978 h 3057345"/>
              <a:gd name="connsiteX0" fmla="*/ 21046 w 8064505"/>
              <a:gd name="connsiteY0" fmla="*/ 124978 h 3075553"/>
              <a:gd name="connsiteX1" fmla="*/ 4559377 w 8064505"/>
              <a:gd name="connsiteY1" fmla="*/ 725177 h 3075553"/>
              <a:gd name="connsiteX2" fmla="*/ 7994434 w 8064505"/>
              <a:gd name="connsiteY2" fmla="*/ 1681933 h 3075553"/>
              <a:gd name="connsiteX3" fmla="*/ 4173212 w 8064505"/>
              <a:gd name="connsiteY3" fmla="*/ 3007663 h 3075553"/>
              <a:gd name="connsiteX4" fmla="*/ 21046 w 8064505"/>
              <a:gd name="connsiteY4" fmla="*/ 124978 h 3075553"/>
              <a:gd name="connsiteX0" fmla="*/ 1184 w 8044227"/>
              <a:gd name="connsiteY0" fmla="*/ 106859 h 3032927"/>
              <a:gd name="connsiteX1" fmla="*/ 4539515 w 8044227"/>
              <a:gd name="connsiteY1" fmla="*/ 707058 h 3032927"/>
              <a:gd name="connsiteX2" fmla="*/ 7974572 w 8044227"/>
              <a:gd name="connsiteY2" fmla="*/ 1663814 h 3032927"/>
              <a:gd name="connsiteX3" fmla="*/ 4132244 w 8044227"/>
              <a:gd name="connsiteY3" fmla="*/ 2962790 h 3032927"/>
              <a:gd name="connsiteX4" fmla="*/ 1184 w 8044227"/>
              <a:gd name="connsiteY4" fmla="*/ 106859 h 3032927"/>
              <a:gd name="connsiteX0" fmla="*/ 946 w 8925249"/>
              <a:gd name="connsiteY0" fmla="*/ 71416 h 3631088"/>
              <a:gd name="connsiteX1" fmla="*/ 5417640 w 8925249"/>
              <a:gd name="connsiteY1" fmla="*/ 1267811 h 3631088"/>
              <a:gd name="connsiteX2" fmla="*/ 8852697 w 8925249"/>
              <a:gd name="connsiteY2" fmla="*/ 2224567 h 3631088"/>
              <a:gd name="connsiteX3" fmla="*/ 5010369 w 8925249"/>
              <a:gd name="connsiteY3" fmla="*/ 3523543 h 3631088"/>
              <a:gd name="connsiteX4" fmla="*/ 946 w 8925249"/>
              <a:gd name="connsiteY4" fmla="*/ 71416 h 3631088"/>
              <a:gd name="connsiteX0" fmla="*/ 86739 w 9011042"/>
              <a:gd name="connsiteY0" fmla="*/ 363269 h 3922941"/>
              <a:gd name="connsiteX1" fmla="*/ 5503433 w 9011042"/>
              <a:gd name="connsiteY1" fmla="*/ 1559664 h 3922941"/>
              <a:gd name="connsiteX2" fmla="*/ 8938490 w 9011042"/>
              <a:gd name="connsiteY2" fmla="*/ 2516420 h 3922941"/>
              <a:gd name="connsiteX3" fmla="*/ 5096162 w 9011042"/>
              <a:gd name="connsiteY3" fmla="*/ 3815396 h 3922941"/>
              <a:gd name="connsiteX4" fmla="*/ 86739 w 9011042"/>
              <a:gd name="connsiteY4" fmla="*/ 363269 h 3922941"/>
              <a:gd name="connsiteX0" fmla="*/ 93977 w 8526257"/>
              <a:gd name="connsiteY0" fmla="*/ 344397 h 4103416"/>
              <a:gd name="connsiteX1" fmla="*/ 5020293 w 8526257"/>
              <a:gd name="connsiteY1" fmla="*/ 1727993 h 4103416"/>
              <a:gd name="connsiteX2" fmla="*/ 8455350 w 8526257"/>
              <a:gd name="connsiteY2" fmla="*/ 2684749 h 4103416"/>
              <a:gd name="connsiteX3" fmla="*/ 4613022 w 8526257"/>
              <a:gd name="connsiteY3" fmla="*/ 3983725 h 4103416"/>
              <a:gd name="connsiteX4" fmla="*/ 93977 w 8526257"/>
              <a:gd name="connsiteY4" fmla="*/ 344397 h 4103416"/>
              <a:gd name="connsiteX0" fmla="*/ 230262 w 8662542"/>
              <a:gd name="connsiteY0" fmla="*/ 896447 h 4655466"/>
              <a:gd name="connsiteX1" fmla="*/ 5156578 w 8662542"/>
              <a:gd name="connsiteY1" fmla="*/ 2280043 h 4655466"/>
              <a:gd name="connsiteX2" fmla="*/ 8591635 w 8662542"/>
              <a:gd name="connsiteY2" fmla="*/ 3236799 h 4655466"/>
              <a:gd name="connsiteX3" fmla="*/ 4749307 w 8662542"/>
              <a:gd name="connsiteY3" fmla="*/ 4535775 h 4655466"/>
              <a:gd name="connsiteX4" fmla="*/ 230262 w 8662542"/>
              <a:gd name="connsiteY4" fmla="*/ 896447 h 4655466"/>
              <a:gd name="connsiteX0" fmla="*/ 230262 w 9155710"/>
              <a:gd name="connsiteY0" fmla="*/ 896447 h 4623137"/>
              <a:gd name="connsiteX1" fmla="*/ 5156578 w 9155710"/>
              <a:gd name="connsiteY1" fmla="*/ 2280043 h 4623137"/>
              <a:gd name="connsiteX2" fmla="*/ 8591635 w 9155710"/>
              <a:gd name="connsiteY2" fmla="*/ 3236799 h 4623137"/>
              <a:gd name="connsiteX3" fmla="*/ 4749307 w 9155710"/>
              <a:gd name="connsiteY3" fmla="*/ 4535775 h 4623137"/>
              <a:gd name="connsiteX4" fmla="*/ 230262 w 9155710"/>
              <a:gd name="connsiteY4" fmla="*/ 896447 h 462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0" h="4623137">
                <a:moveTo>
                  <a:pt x="230262" y="896447"/>
                </a:moveTo>
                <a:cubicBezTo>
                  <a:pt x="-1107881" y="-1608346"/>
                  <a:pt x="3763016" y="1889984"/>
                  <a:pt x="5156578" y="2280043"/>
                </a:cubicBezTo>
                <a:cubicBezTo>
                  <a:pt x="6550140" y="2670102"/>
                  <a:pt x="8591635" y="2727093"/>
                  <a:pt x="8591635" y="3236799"/>
                </a:cubicBezTo>
                <a:cubicBezTo>
                  <a:pt x="10743602" y="3923183"/>
                  <a:pt x="6142869" y="4925834"/>
                  <a:pt x="4749307" y="4535775"/>
                </a:cubicBezTo>
                <a:cubicBezTo>
                  <a:pt x="3355745" y="4145716"/>
                  <a:pt x="1568405" y="3401240"/>
                  <a:pt x="230262" y="89644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4" name="Овал 14">
            <a:extLst>
              <a:ext uri="{FF2B5EF4-FFF2-40B4-BE49-F238E27FC236}">
                <a16:creationId xmlns:a16="http://schemas.microsoft.com/office/drawing/2014/main" id="{FA4F14FF-7092-4FF3-8907-5537AD403BF9}"/>
              </a:ext>
            </a:extLst>
          </p:cNvPr>
          <p:cNvSpPr/>
          <p:nvPr/>
        </p:nvSpPr>
        <p:spPr>
          <a:xfrm rot="702327">
            <a:off x="12987776" y="-6514430"/>
            <a:ext cx="10679388" cy="3816246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  <a:gd name="connsiteX0" fmla="*/ 1289 w 6210422"/>
              <a:gd name="connsiteY0" fmla="*/ 668192 h 2340421"/>
              <a:gd name="connsiteX1" fmla="*/ 3729927 w 6210422"/>
              <a:gd name="connsiteY1" fmla="*/ 20830 h 2340421"/>
              <a:gd name="connsiteX2" fmla="*/ 6174900 w 6210422"/>
              <a:gd name="connsiteY2" fmla="*/ 1353921 h 2340421"/>
              <a:gd name="connsiteX3" fmla="*/ 3337769 w 6210422"/>
              <a:gd name="connsiteY3" fmla="*/ 2336982 h 2340421"/>
              <a:gd name="connsiteX4" fmla="*/ 1289 w 6210422"/>
              <a:gd name="connsiteY4" fmla="*/ 668192 h 2340421"/>
              <a:gd name="connsiteX0" fmla="*/ 1297 w 6210698"/>
              <a:gd name="connsiteY0" fmla="*/ 668192 h 2364853"/>
              <a:gd name="connsiteX1" fmla="*/ 3729935 w 6210698"/>
              <a:gd name="connsiteY1" fmla="*/ 20830 h 2364853"/>
              <a:gd name="connsiteX2" fmla="*/ 6174908 w 6210698"/>
              <a:gd name="connsiteY2" fmla="*/ 1353921 h 2364853"/>
              <a:gd name="connsiteX3" fmla="*/ 3337777 w 6210698"/>
              <a:gd name="connsiteY3" fmla="*/ 2336982 h 2364853"/>
              <a:gd name="connsiteX4" fmla="*/ 1297 w 6210698"/>
              <a:gd name="connsiteY4" fmla="*/ 668192 h 2364853"/>
              <a:gd name="connsiteX0" fmla="*/ 1274 w 6210015"/>
              <a:gd name="connsiteY0" fmla="*/ 668192 h 2414121"/>
              <a:gd name="connsiteX1" fmla="*/ 3729912 w 6210015"/>
              <a:gd name="connsiteY1" fmla="*/ 20830 h 2414121"/>
              <a:gd name="connsiteX2" fmla="*/ 6174885 w 6210015"/>
              <a:gd name="connsiteY2" fmla="*/ 1353921 h 2414121"/>
              <a:gd name="connsiteX3" fmla="*/ 3337754 w 6210015"/>
              <a:gd name="connsiteY3" fmla="*/ 2336982 h 2414121"/>
              <a:gd name="connsiteX4" fmla="*/ 1274 w 6210015"/>
              <a:gd name="connsiteY4" fmla="*/ 668192 h 2414121"/>
              <a:gd name="connsiteX0" fmla="*/ 1264 w 6346404"/>
              <a:gd name="connsiteY0" fmla="*/ 327179 h 2506000"/>
              <a:gd name="connsiteX1" fmla="*/ 3864629 w 6346404"/>
              <a:gd name="connsiteY1" fmla="*/ 118813 h 2506000"/>
              <a:gd name="connsiteX2" fmla="*/ 6309602 w 6346404"/>
              <a:gd name="connsiteY2" fmla="*/ 1451904 h 2506000"/>
              <a:gd name="connsiteX3" fmla="*/ 3472471 w 6346404"/>
              <a:gd name="connsiteY3" fmla="*/ 2434965 h 2506000"/>
              <a:gd name="connsiteX4" fmla="*/ 1264 w 6346404"/>
              <a:gd name="connsiteY4" fmla="*/ 327179 h 2506000"/>
              <a:gd name="connsiteX0" fmla="*/ 17874 w 6363014"/>
              <a:gd name="connsiteY0" fmla="*/ 361704 h 2540525"/>
              <a:gd name="connsiteX1" fmla="*/ 3881239 w 6363014"/>
              <a:gd name="connsiteY1" fmla="*/ 153338 h 2540525"/>
              <a:gd name="connsiteX2" fmla="*/ 6326212 w 6363014"/>
              <a:gd name="connsiteY2" fmla="*/ 1486429 h 2540525"/>
              <a:gd name="connsiteX3" fmla="*/ 3489081 w 6363014"/>
              <a:gd name="connsiteY3" fmla="*/ 2469490 h 2540525"/>
              <a:gd name="connsiteX4" fmla="*/ 17874 w 6363014"/>
              <a:gd name="connsiteY4" fmla="*/ 361704 h 2540525"/>
              <a:gd name="connsiteX0" fmla="*/ 18138 w 6312990"/>
              <a:gd name="connsiteY0" fmla="*/ 342897 h 2564034"/>
              <a:gd name="connsiteX1" fmla="*/ 3831339 w 6312990"/>
              <a:gd name="connsiteY1" fmla="*/ 174106 h 2564034"/>
              <a:gd name="connsiteX2" fmla="*/ 6276312 w 6312990"/>
              <a:gd name="connsiteY2" fmla="*/ 1507197 h 2564034"/>
              <a:gd name="connsiteX3" fmla="*/ 3439181 w 6312990"/>
              <a:gd name="connsiteY3" fmla="*/ 2490258 h 2564034"/>
              <a:gd name="connsiteX4" fmla="*/ 18138 w 6312990"/>
              <a:gd name="connsiteY4" fmla="*/ 342897 h 2564034"/>
              <a:gd name="connsiteX0" fmla="*/ 24810 w 6319662"/>
              <a:gd name="connsiteY0" fmla="*/ 325700 h 2546837"/>
              <a:gd name="connsiteX1" fmla="*/ 3838011 w 6319662"/>
              <a:gd name="connsiteY1" fmla="*/ 156909 h 2546837"/>
              <a:gd name="connsiteX2" fmla="*/ 6282984 w 6319662"/>
              <a:gd name="connsiteY2" fmla="*/ 1490000 h 2546837"/>
              <a:gd name="connsiteX3" fmla="*/ 3445853 w 6319662"/>
              <a:gd name="connsiteY3" fmla="*/ 2473061 h 2546837"/>
              <a:gd name="connsiteX4" fmla="*/ 24810 w 6319662"/>
              <a:gd name="connsiteY4" fmla="*/ 325700 h 2546837"/>
              <a:gd name="connsiteX0" fmla="*/ 24493 w 6364790"/>
              <a:gd name="connsiteY0" fmla="*/ 358288 h 2512180"/>
              <a:gd name="connsiteX1" fmla="*/ 3883027 w 6364790"/>
              <a:gd name="connsiteY1" fmla="*/ 126605 h 2512180"/>
              <a:gd name="connsiteX2" fmla="*/ 6328000 w 6364790"/>
              <a:gd name="connsiteY2" fmla="*/ 1459696 h 2512180"/>
              <a:gd name="connsiteX3" fmla="*/ 3490869 w 6364790"/>
              <a:gd name="connsiteY3" fmla="*/ 2442757 h 2512180"/>
              <a:gd name="connsiteX4" fmla="*/ 24493 w 6364790"/>
              <a:gd name="connsiteY4" fmla="*/ 358288 h 2512180"/>
              <a:gd name="connsiteX0" fmla="*/ 7 w 6340304"/>
              <a:gd name="connsiteY0" fmla="*/ 337519 h 2491411"/>
              <a:gd name="connsiteX1" fmla="*/ 3858541 w 6340304"/>
              <a:gd name="connsiteY1" fmla="*/ 105836 h 2491411"/>
              <a:gd name="connsiteX2" fmla="*/ 6303514 w 6340304"/>
              <a:gd name="connsiteY2" fmla="*/ 1438927 h 2491411"/>
              <a:gd name="connsiteX3" fmla="*/ 3466383 w 6340304"/>
              <a:gd name="connsiteY3" fmla="*/ 2421988 h 2491411"/>
              <a:gd name="connsiteX4" fmla="*/ 7 w 6340304"/>
              <a:gd name="connsiteY4" fmla="*/ 337519 h 2491411"/>
              <a:gd name="connsiteX0" fmla="*/ 922 w 6341219"/>
              <a:gd name="connsiteY0" fmla="*/ 432815 h 2586707"/>
              <a:gd name="connsiteX1" fmla="*/ 3859456 w 6341219"/>
              <a:gd name="connsiteY1" fmla="*/ 201132 h 2586707"/>
              <a:gd name="connsiteX2" fmla="*/ 6304429 w 6341219"/>
              <a:gd name="connsiteY2" fmla="*/ 1534223 h 2586707"/>
              <a:gd name="connsiteX3" fmla="*/ 3467298 w 6341219"/>
              <a:gd name="connsiteY3" fmla="*/ 2517284 h 2586707"/>
              <a:gd name="connsiteX4" fmla="*/ 922 w 6341219"/>
              <a:gd name="connsiteY4" fmla="*/ 432815 h 2586707"/>
              <a:gd name="connsiteX0" fmla="*/ 928 w 6321724"/>
              <a:gd name="connsiteY0" fmla="*/ 422880 h 2601880"/>
              <a:gd name="connsiteX1" fmla="*/ 3840009 w 6321724"/>
              <a:gd name="connsiteY1" fmla="*/ 214682 h 2601880"/>
              <a:gd name="connsiteX2" fmla="*/ 6284982 w 6321724"/>
              <a:gd name="connsiteY2" fmla="*/ 1547773 h 2601880"/>
              <a:gd name="connsiteX3" fmla="*/ 3447851 w 6321724"/>
              <a:gd name="connsiteY3" fmla="*/ 2530834 h 2601880"/>
              <a:gd name="connsiteX4" fmla="*/ 928 w 6321724"/>
              <a:gd name="connsiteY4" fmla="*/ 422880 h 2601880"/>
              <a:gd name="connsiteX0" fmla="*/ 1318 w 6322114"/>
              <a:gd name="connsiteY0" fmla="*/ 454471 h 2633471"/>
              <a:gd name="connsiteX1" fmla="*/ 3840399 w 6322114"/>
              <a:gd name="connsiteY1" fmla="*/ 246273 h 2633471"/>
              <a:gd name="connsiteX2" fmla="*/ 6285372 w 6322114"/>
              <a:gd name="connsiteY2" fmla="*/ 1579364 h 2633471"/>
              <a:gd name="connsiteX3" fmla="*/ 3448241 w 6322114"/>
              <a:gd name="connsiteY3" fmla="*/ 2562425 h 2633471"/>
              <a:gd name="connsiteX4" fmla="*/ 1318 w 6322114"/>
              <a:gd name="connsiteY4" fmla="*/ 454471 h 2633471"/>
              <a:gd name="connsiteX0" fmla="*/ 1318 w 6563853"/>
              <a:gd name="connsiteY0" fmla="*/ 454471 h 2646522"/>
              <a:gd name="connsiteX1" fmla="*/ 3840399 w 6563853"/>
              <a:gd name="connsiteY1" fmla="*/ 246273 h 2646522"/>
              <a:gd name="connsiteX2" fmla="*/ 6285372 w 6563853"/>
              <a:gd name="connsiteY2" fmla="*/ 1579364 h 2646522"/>
              <a:gd name="connsiteX3" fmla="*/ 3448241 w 6563853"/>
              <a:gd name="connsiteY3" fmla="*/ 2562425 h 2646522"/>
              <a:gd name="connsiteX4" fmla="*/ 1318 w 6563853"/>
              <a:gd name="connsiteY4" fmla="*/ 454471 h 2646522"/>
              <a:gd name="connsiteX0" fmla="*/ 1318 w 6565361"/>
              <a:gd name="connsiteY0" fmla="*/ 454471 h 2602982"/>
              <a:gd name="connsiteX1" fmla="*/ 3840399 w 6565361"/>
              <a:gd name="connsiteY1" fmla="*/ 246273 h 2602982"/>
              <a:gd name="connsiteX2" fmla="*/ 6285372 w 6565361"/>
              <a:gd name="connsiteY2" fmla="*/ 1579364 h 2602982"/>
              <a:gd name="connsiteX3" fmla="*/ 3448241 w 6565361"/>
              <a:gd name="connsiteY3" fmla="*/ 2562425 h 2602982"/>
              <a:gd name="connsiteX4" fmla="*/ 1318 w 6565361"/>
              <a:gd name="connsiteY4" fmla="*/ 454471 h 2602982"/>
              <a:gd name="connsiteX0" fmla="*/ 1318 w 6548317"/>
              <a:gd name="connsiteY0" fmla="*/ 454471 h 2618405"/>
              <a:gd name="connsiteX1" fmla="*/ 3840399 w 6548317"/>
              <a:gd name="connsiteY1" fmla="*/ 246273 h 2618405"/>
              <a:gd name="connsiteX2" fmla="*/ 6285372 w 6548317"/>
              <a:gd name="connsiteY2" fmla="*/ 1579364 h 2618405"/>
              <a:gd name="connsiteX3" fmla="*/ 3448241 w 6548317"/>
              <a:gd name="connsiteY3" fmla="*/ 2562425 h 2618405"/>
              <a:gd name="connsiteX4" fmla="*/ 1318 w 6548317"/>
              <a:gd name="connsiteY4" fmla="*/ 454471 h 2618405"/>
              <a:gd name="connsiteX0" fmla="*/ 1318 w 6548701"/>
              <a:gd name="connsiteY0" fmla="*/ 454471 h 2611640"/>
              <a:gd name="connsiteX1" fmla="*/ 3840399 w 6548701"/>
              <a:gd name="connsiteY1" fmla="*/ 246273 h 2611640"/>
              <a:gd name="connsiteX2" fmla="*/ 6285372 w 6548701"/>
              <a:gd name="connsiteY2" fmla="*/ 1579364 h 2611640"/>
              <a:gd name="connsiteX3" fmla="*/ 3448241 w 6548701"/>
              <a:gd name="connsiteY3" fmla="*/ 2562425 h 2611640"/>
              <a:gd name="connsiteX4" fmla="*/ 1318 w 6548701"/>
              <a:gd name="connsiteY4" fmla="*/ 454471 h 2611640"/>
              <a:gd name="connsiteX0" fmla="*/ 1339 w 6826454"/>
              <a:gd name="connsiteY0" fmla="*/ 453390 h 2640841"/>
              <a:gd name="connsiteX1" fmla="*/ 3840420 w 6826454"/>
              <a:gd name="connsiteY1" fmla="*/ 245192 h 2640841"/>
              <a:gd name="connsiteX2" fmla="*/ 6563603 w 6826454"/>
              <a:gd name="connsiteY2" fmla="*/ 1559551 h 2640841"/>
              <a:gd name="connsiteX3" fmla="*/ 3448262 w 6826454"/>
              <a:gd name="connsiteY3" fmla="*/ 2561344 h 2640841"/>
              <a:gd name="connsiteX4" fmla="*/ 1339 w 6826454"/>
              <a:gd name="connsiteY4" fmla="*/ 453390 h 2640841"/>
              <a:gd name="connsiteX0" fmla="*/ 1339 w 6782458"/>
              <a:gd name="connsiteY0" fmla="*/ 453390 h 2609673"/>
              <a:gd name="connsiteX1" fmla="*/ 3840420 w 6782458"/>
              <a:gd name="connsiteY1" fmla="*/ 245192 h 2609673"/>
              <a:gd name="connsiteX2" fmla="*/ 6563603 w 6782458"/>
              <a:gd name="connsiteY2" fmla="*/ 1559551 h 2609673"/>
              <a:gd name="connsiteX3" fmla="*/ 3448262 w 6782458"/>
              <a:gd name="connsiteY3" fmla="*/ 2561344 h 2609673"/>
              <a:gd name="connsiteX4" fmla="*/ 1339 w 6782458"/>
              <a:gd name="connsiteY4" fmla="*/ 453390 h 2609673"/>
              <a:gd name="connsiteX0" fmla="*/ 1339 w 6931665"/>
              <a:gd name="connsiteY0" fmla="*/ 453390 h 2622566"/>
              <a:gd name="connsiteX1" fmla="*/ 3840420 w 6931665"/>
              <a:gd name="connsiteY1" fmla="*/ 245192 h 2622566"/>
              <a:gd name="connsiteX2" fmla="*/ 6563603 w 6931665"/>
              <a:gd name="connsiteY2" fmla="*/ 1559551 h 2622566"/>
              <a:gd name="connsiteX3" fmla="*/ 3448262 w 6931665"/>
              <a:gd name="connsiteY3" fmla="*/ 2561344 h 2622566"/>
              <a:gd name="connsiteX4" fmla="*/ 1339 w 6931665"/>
              <a:gd name="connsiteY4" fmla="*/ 453390 h 2622566"/>
              <a:gd name="connsiteX0" fmla="*/ 1339 w 6919546"/>
              <a:gd name="connsiteY0" fmla="*/ 453390 h 2593781"/>
              <a:gd name="connsiteX1" fmla="*/ 3840420 w 6919546"/>
              <a:gd name="connsiteY1" fmla="*/ 245192 h 2593781"/>
              <a:gd name="connsiteX2" fmla="*/ 6563603 w 6919546"/>
              <a:gd name="connsiteY2" fmla="*/ 1559551 h 2593781"/>
              <a:gd name="connsiteX3" fmla="*/ 3448262 w 6919546"/>
              <a:gd name="connsiteY3" fmla="*/ 2561344 h 2593781"/>
              <a:gd name="connsiteX4" fmla="*/ 1339 w 6919546"/>
              <a:gd name="connsiteY4" fmla="*/ 453390 h 2593781"/>
              <a:gd name="connsiteX0" fmla="*/ 1339 w 6982456"/>
              <a:gd name="connsiteY0" fmla="*/ 453390 h 2605326"/>
              <a:gd name="connsiteX1" fmla="*/ 3840420 w 6982456"/>
              <a:gd name="connsiteY1" fmla="*/ 245192 h 2605326"/>
              <a:gd name="connsiteX2" fmla="*/ 6563603 w 6982456"/>
              <a:gd name="connsiteY2" fmla="*/ 1559551 h 2605326"/>
              <a:gd name="connsiteX3" fmla="*/ 3448262 w 6982456"/>
              <a:gd name="connsiteY3" fmla="*/ 2561344 h 2605326"/>
              <a:gd name="connsiteX4" fmla="*/ 1339 w 6982456"/>
              <a:gd name="connsiteY4" fmla="*/ 453390 h 2605326"/>
              <a:gd name="connsiteX0" fmla="*/ 1339 w 6981436"/>
              <a:gd name="connsiteY0" fmla="*/ 453390 h 2617203"/>
              <a:gd name="connsiteX1" fmla="*/ 3840420 w 6981436"/>
              <a:gd name="connsiteY1" fmla="*/ 245192 h 2617203"/>
              <a:gd name="connsiteX2" fmla="*/ 6563603 w 6981436"/>
              <a:gd name="connsiteY2" fmla="*/ 1559551 h 2617203"/>
              <a:gd name="connsiteX3" fmla="*/ 3448262 w 6981436"/>
              <a:gd name="connsiteY3" fmla="*/ 2561344 h 2617203"/>
              <a:gd name="connsiteX4" fmla="*/ 1339 w 6981436"/>
              <a:gd name="connsiteY4" fmla="*/ 453390 h 2617203"/>
              <a:gd name="connsiteX0" fmla="*/ 1339 w 6978356"/>
              <a:gd name="connsiteY0" fmla="*/ 453390 h 2612668"/>
              <a:gd name="connsiteX1" fmla="*/ 3840420 w 6978356"/>
              <a:gd name="connsiteY1" fmla="*/ 245192 h 2612668"/>
              <a:gd name="connsiteX2" fmla="*/ 6563603 w 6978356"/>
              <a:gd name="connsiteY2" fmla="*/ 1559551 h 2612668"/>
              <a:gd name="connsiteX3" fmla="*/ 3448262 w 6978356"/>
              <a:gd name="connsiteY3" fmla="*/ 2561344 h 2612668"/>
              <a:gd name="connsiteX4" fmla="*/ 1339 w 6978356"/>
              <a:gd name="connsiteY4" fmla="*/ 453390 h 2612668"/>
              <a:gd name="connsiteX0" fmla="*/ 1153 w 6978647"/>
              <a:gd name="connsiteY0" fmla="*/ 324116 h 2454820"/>
              <a:gd name="connsiteX1" fmla="*/ 3840234 w 6978647"/>
              <a:gd name="connsiteY1" fmla="*/ 115918 h 2454820"/>
              <a:gd name="connsiteX2" fmla="*/ 6563417 w 6978647"/>
              <a:gd name="connsiteY2" fmla="*/ 1430277 h 2454820"/>
              <a:gd name="connsiteX3" fmla="*/ 3454069 w 6978647"/>
              <a:gd name="connsiteY3" fmla="*/ 2398404 h 2454820"/>
              <a:gd name="connsiteX4" fmla="*/ 1153 w 6978647"/>
              <a:gd name="connsiteY4" fmla="*/ 324116 h 2454820"/>
              <a:gd name="connsiteX0" fmla="*/ 52483 w 7029977"/>
              <a:gd name="connsiteY0" fmla="*/ 302969 h 2433673"/>
              <a:gd name="connsiteX1" fmla="*/ 3891564 w 7029977"/>
              <a:gd name="connsiteY1" fmla="*/ 94771 h 2433673"/>
              <a:gd name="connsiteX2" fmla="*/ 6614747 w 7029977"/>
              <a:gd name="connsiteY2" fmla="*/ 1409130 h 2433673"/>
              <a:gd name="connsiteX3" fmla="*/ 3505399 w 7029977"/>
              <a:gd name="connsiteY3" fmla="*/ 2377257 h 2433673"/>
              <a:gd name="connsiteX4" fmla="*/ 52483 w 7029977"/>
              <a:gd name="connsiteY4" fmla="*/ 302969 h 2433673"/>
              <a:gd name="connsiteX0" fmla="*/ 25952 w 7003446"/>
              <a:gd name="connsiteY0" fmla="*/ 299819 h 2430523"/>
              <a:gd name="connsiteX1" fmla="*/ 3865033 w 7003446"/>
              <a:gd name="connsiteY1" fmla="*/ 91621 h 2430523"/>
              <a:gd name="connsiteX2" fmla="*/ 6588216 w 7003446"/>
              <a:gd name="connsiteY2" fmla="*/ 1405980 h 2430523"/>
              <a:gd name="connsiteX3" fmla="*/ 3478868 w 7003446"/>
              <a:gd name="connsiteY3" fmla="*/ 2374107 h 2430523"/>
              <a:gd name="connsiteX4" fmla="*/ 25952 w 7003446"/>
              <a:gd name="connsiteY4" fmla="*/ 299819 h 2430523"/>
              <a:gd name="connsiteX0" fmla="*/ 29081 w 6878432"/>
              <a:gd name="connsiteY0" fmla="*/ 346845 h 2429548"/>
              <a:gd name="connsiteX1" fmla="*/ 3724479 w 6878432"/>
              <a:gd name="connsiteY1" fmla="*/ 71143 h 2429548"/>
              <a:gd name="connsiteX2" fmla="*/ 6447662 w 6878432"/>
              <a:gd name="connsiteY2" fmla="*/ 1385502 h 2429548"/>
              <a:gd name="connsiteX3" fmla="*/ 3338314 w 6878432"/>
              <a:gd name="connsiteY3" fmla="*/ 2353629 h 2429548"/>
              <a:gd name="connsiteX4" fmla="*/ 29081 w 6878432"/>
              <a:gd name="connsiteY4" fmla="*/ 346845 h 2429548"/>
              <a:gd name="connsiteX0" fmla="*/ 25479 w 6874830"/>
              <a:gd name="connsiteY0" fmla="*/ 376006 h 2458709"/>
              <a:gd name="connsiteX1" fmla="*/ 3720877 w 6874830"/>
              <a:gd name="connsiteY1" fmla="*/ 100304 h 2458709"/>
              <a:gd name="connsiteX2" fmla="*/ 6444060 w 6874830"/>
              <a:gd name="connsiteY2" fmla="*/ 1414663 h 2458709"/>
              <a:gd name="connsiteX3" fmla="*/ 3334712 w 6874830"/>
              <a:gd name="connsiteY3" fmla="*/ 2382790 h 2458709"/>
              <a:gd name="connsiteX4" fmla="*/ 25479 w 6874830"/>
              <a:gd name="connsiteY4" fmla="*/ 376006 h 2458709"/>
              <a:gd name="connsiteX0" fmla="*/ 24817 w 6868190"/>
              <a:gd name="connsiteY0" fmla="*/ 376006 h 2432301"/>
              <a:gd name="connsiteX1" fmla="*/ 3720215 w 6868190"/>
              <a:gd name="connsiteY1" fmla="*/ 100304 h 2432301"/>
              <a:gd name="connsiteX2" fmla="*/ 6443398 w 6868190"/>
              <a:gd name="connsiteY2" fmla="*/ 1414663 h 2432301"/>
              <a:gd name="connsiteX3" fmla="*/ 3334050 w 6868190"/>
              <a:gd name="connsiteY3" fmla="*/ 2382790 h 2432301"/>
              <a:gd name="connsiteX4" fmla="*/ 24817 w 6868190"/>
              <a:gd name="connsiteY4" fmla="*/ 376006 h 2432301"/>
              <a:gd name="connsiteX0" fmla="*/ 24978 w 6869829"/>
              <a:gd name="connsiteY0" fmla="*/ 376006 h 2451284"/>
              <a:gd name="connsiteX1" fmla="*/ 3720376 w 6869829"/>
              <a:gd name="connsiteY1" fmla="*/ 100304 h 2451284"/>
              <a:gd name="connsiteX2" fmla="*/ 6443559 w 6869829"/>
              <a:gd name="connsiteY2" fmla="*/ 1414663 h 2451284"/>
              <a:gd name="connsiteX3" fmla="*/ 3334211 w 6869829"/>
              <a:gd name="connsiteY3" fmla="*/ 2382790 h 2451284"/>
              <a:gd name="connsiteX4" fmla="*/ 24978 w 6869829"/>
              <a:gd name="connsiteY4" fmla="*/ 376006 h 2451284"/>
              <a:gd name="connsiteX0" fmla="*/ 24978 w 6877358"/>
              <a:gd name="connsiteY0" fmla="*/ 376006 h 2449494"/>
              <a:gd name="connsiteX1" fmla="*/ 3720376 w 6877358"/>
              <a:gd name="connsiteY1" fmla="*/ 100304 h 2449494"/>
              <a:gd name="connsiteX2" fmla="*/ 6443559 w 6877358"/>
              <a:gd name="connsiteY2" fmla="*/ 1414663 h 2449494"/>
              <a:gd name="connsiteX3" fmla="*/ 3334211 w 6877358"/>
              <a:gd name="connsiteY3" fmla="*/ 2382790 h 2449494"/>
              <a:gd name="connsiteX4" fmla="*/ 24978 w 6877358"/>
              <a:gd name="connsiteY4" fmla="*/ 376006 h 244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358" h="2449494">
                <a:moveTo>
                  <a:pt x="24978" y="376006"/>
                </a:moveTo>
                <a:cubicBezTo>
                  <a:pt x="331895" y="-46557"/>
                  <a:pt x="2650612" y="-72806"/>
                  <a:pt x="3720376" y="100304"/>
                </a:cubicBezTo>
                <a:cubicBezTo>
                  <a:pt x="4790140" y="273414"/>
                  <a:pt x="6443559" y="904957"/>
                  <a:pt x="6443559" y="1414663"/>
                </a:cubicBezTo>
                <a:cubicBezTo>
                  <a:pt x="8148434" y="2497172"/>
                  <a:pt x="4346880" y="2538548"/>
                  <a:pt x="3334211" y="2382790"/>
                </a:cubicBezTo>
                <a:cubicBezTo>
                  <a:pt x="2321542" y="2227032"/>
                  <a:pt x="-281939" y="798569"/>
                  <a:pt x="24978" y="376006"/>
                </a:cubicBezTo>
                <a:close/>
              </a:path>
            </a:pathLst>
          </a:custGeom>
          <a:solidFill>
            <a:srgbClr val="CC5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5" name="Овал 14">
            <a:extLst>
              <a:ext uri="{FF2B5EF4-FFF2-40B4-BE49-F238E27FC236}">
                <a16:creationId xmlns:a16="http://schemas.microsoft.com/office/drawing/2014/main" id="{298D9EB6-C69C-4D8D-A34F-C1064D21F2CD}"/>
              </a:ext>
            </a:extLst>
          </p:cNvPr>
          <p:cNvSpPr/>
          <p:nvPr/>
        </p:nvSpPr>
        <p:spPr>
          <a:xfrm rot="702327">
            <a:off x="11875920" y="-8847433"/>
            <a:ext cx="11892206" cy="5548422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  <a:gd name="connsiteX0" fmla="*/ 1289 w 6210422"/>
              <a:gd name="connsiteY0" fmla="*/ 668192 h 2340421"/>
              <a:gd name="connsiteX1" fmla="*/ 3729927 w 6210422"/>
              <a:gd name="connsiteY1" fmla="*/ 20830 h 2340421"/>
              <a:gd name="connsiteX2" fmla="*/ 6174900 w 6210422"/>
              <a:gd name="connsiteY2" fmla="*/ 1353921 h 2340421"/>
              <a:gd name="connsiteX3" fmla="*/ 3337769 w 6210422"/>
              <a:gd name="connsiteY3" fmla="*/ 2336982 h 2340421"/>
              <a:gd name="connsiteX4" fmla="*/ 1289 w 6210422"/>
              <a:gd name="connsiteY4" fmla="*/ 668192 h 2340421"/>
              <a:gd name="connsiteX0" fmla="*/ 1297 w 6210698"/>
              <a:gd name="connsiteY0" fmla="*/ 668192 h 2364853"/>
              <a:gd name="connsiteX1" fmla="*/ 3729935 w 6210698"/>
              <a:gd name="connsiteY1" fmla="*/ 20830 h 2364853"/>
              <a:gd name="connsiteX2" fmla="*/ 6174908 w 6210698"/>
              <a:gd name="connsiteY2" fmla="*/ 1353921 h 2364853"/>
              <a:gd name="connsiteX3" fmla="*/ 3337777 w 6210698"/>
              <a:gd name="connsiteY3" fmla="*/ 2336982 h 2364853"/>
              <a:gd name="connsiteX4" fmla="*/ 1297 w 6210698"/>
              <a:gd name="connsiteY4" fmla="*/ 668192 h 2364853"/>
              <a:gd name="connsiteX0" fmla="*/ 1274 w 6210015"/>
              <a:gd name="connsiteY0" fmla="*/ 668192 h 2414121"/>
              <a:gd name="connsiteX1" fmla="*/ 3729912 w 6210015"/>
              <a:gd name="connsiteY1" fmla="*/ 20830 h 2414121"/>
              <a:gd name="connsiteX2" fmla="*/ 6174885 w 6210015"/>
              <a:gd name="connsiteY2" fmla="*/ 1353921 h 2414121"/>
              <a:gd name="connsiteX3" fmla="*/ 3337754 w 6210015"/>
              <a:gd name="connsiteY3" fmla="*/ 2336982 h 2414121"/>
              <a:gd name="connsiteX4" fmla="*/ 1274 w 6210015"/>
              <a:gd name="connsiteY4" fmla="*/ 668192 h 2414121"/>
              <a:gd name="connsiteX0" fmla="*/ 1264 w 6346404"/>
              <a:gd name="connsiteY0" fmla="*/ 327179 h 2506000"/>
              <a:gd name="connsiteX1" fmla="*/ 3864629 w 6346404"/>
              <a:gd name="connsiteY1" fmla="*/ 118813 h 2506000"/>
              <a:gd name="connsiteX2" fmla="*/ 6309602 w 6346404"/>
              <a:gd name="connsiteY2" fmla="*/ 1451904 h 2506000"/>
              <a:gd name="connsiteX3" fmla="*/ 3472471 w 6346404"/>
              <a:gd name="connsiteY3" fmla="*/ 2434965 h 2506000"/>
              <a:gd name="connsiteX4" fmla="*/ 1264 w 6346404"/>
              <a:gd name="connsiteY4" fmla="*/ 327179 h 2506000"/>
              <a:gd name="connsiteX0" fmla="*/ 17874 w 6363014"/>
              <a:gd name="connsiteY0" fmla="*/ 361704 h 2540525"/>
              <a:gd name="connsiteX1" fmla="*/ 3881239 w 6363014"/>
              <a:gd name="connsiteY1" fmla="*/ 153338 h 2540525"/>
              <a:gd name="connsiteX2" fmla="*/ 6326212 w 6363014"/>
              <a:gd name="connsiteY2" fmla="*/ 1486429 h 2540525"/>
              <a:gd name="connsiteX3" fmla="*/ 3489081 w 6363014"/>
              <a:gd name="connsiteY3" fmla="*/ 2469490 h 2540525"/>
              <a:gd name="connsiteX4" fmla="*/ 17874 w 6363014"/>
              <a:gd name="connsiteY4" fmla="*/ 361704 h 2540525"/>
              <a:gd name="connsiteX0" fmla="*/ 18138 w 6312990"/>
              <a:gd name="connsiteY0" fmla="*/ 342897 h 2564034"/>
              <a:gd name="connsiteX1" fmla="*/ 3831339 w 6312990"/>
              <a:gd name="connsiteY1" fmla="*/ 174106 h 2564034"/>
              <a:gd name="connsiteX2" fmla="*/ 6276312 w 6312990"/>
              <a:gd name="connsiteY2" fmla="*/ 1507197 h 2564034"/>
              <a:gd name="connsiteX3" fmla="*/ 3439181 w 6312990"/>
              <a:gd name="connsiteY3" fmla="*/ 2490258 h 2564034"/>
              <a:gd name="connsiteX4" fmla="*/ 18138 w 6312990"/>
              <a:gd name="connsiteY4" fmla="*/ 342897 h 2564034"/>
              <a:gd name="connsiteX0" fmla="*/ 24810 w 6319662"/>
              <a:gd name="connsiteY0" fmla="*/ 325700 h 2546837"/>
              <a:gd name="connsiteX1" fmla="*/ 3838011 w 6319662"/>
              <a:gd name="connsiteY1" fmla="*/ 156909 h 2546837"/>
              <a:gd name="connsiteX2" fmla="*/ 6282984 w 6319662"/>
              <a:gd name="connsiteY2" fmla="*/ 1490000 h 2546837"/>
              <a:gd name="connsiteX3" fmla="*/ 3445853 w 6319662"/>
              <a:gd name="connsiteY3" fmla="*/ 2473061 h 2546837"/>
              <a:gd name="connsiteX4" fmla="*/ 24810 w 6319662"/>
              <a:gd name="connsiteY4" fmla="*/ 325700 h 2546837"/>
              <a:gd name="connsiteX0" fmla="*/ 24493 w 6364790"/>
              <a:gd name="connsiteY0" fmla="*/ 358288 h 2512180"/>
              <a:gd name="connsiteX1" fmla="*/ 3883027 w 6364790"/>
              <a:gd name="connsiteY1" fmla="*/ 126605 h 2512180"/>
              <a:gd name="connsiteX2" fmla="*/ 6328000 w 6364790"/>
              <a:gd name="connsiteY2" fmla="*/ 1459696 h 2512180"/>
              <a:gd name="connsiteX3" fmla="*/ 3490869 w 6364790"/>
              <a:gd name="connsiteY3" fmla="*/ 2442757 h 2512180"/>
              <a:gd name="connsiteX4" fmla="*/ 24493 w 6364790"/>
              <a:gd name="connsiteY4" fmla="*/ 358288 h 2512180"/>
              <a:gd name="connsiteX0" fmla="*/ 7 w 6340304"/>
              <a:gd name="connsiteY0" fmla="*/ 337519 h 2491411"/>
              <a:gd name="connsiteX1" fmla="*/ 3858541 w 6340304"/>
              <a:gd name="connsiteY1" fmla="*/ 105836 h 2491411"/>
              <a:gd name="connsiteX2" fmla="*/ 6303514 w 6340304"/>
              <a:gd name="connsiteY2" fmla="*/ 1438927 h 2491411"/>
              <a:gd name="connsiteX3" fmla="*/ 3466383 w 6340304"/>
              <a:gd name="connsiteY3" fmla="*/ 2421988 h 2491411"/>
              <a:gd name="connsiteX4" fmla="*/ 7 w 6340304"/>
              <a:gd name="connsiteY4" fmla="*/ 337519 h 2491411"/>
              <a:gd name="connsiteX0" fmla="*/ 922 w 6341219"/>
              <a:gd name="connsiteY0" fmla="*/ 432815 h 2586707"/>
              <a:gd name="connsiteX1" fmla="*/ 3859456 w 6341219"/>
              <a:gd name="connsiteY1" fmla="*/ 201132 h 2586707"/>
              <a:gd name="connsiteX2" fmla="*/ 6304429 w 6341219"/>
              <a:gd name="connsiteY2" fmla="*/ 1534223 h 2586707"/>
              <a:gd name="connsiteX3" fmla="*/ 3467298 w 6341219"/>
              <a:gd name="connsiteY3" fmla="*/ 2517284 h 2586707"/>
              <a:gd name="connsiteX4" fmla="*/ 922 w 6341219"/>
              <a:gd name="connsiteY4" fmla="*/ 432815 h 2586707"/>
              <a:gd name="connsiteX0" fmla="*/ 928 w 6321724"/>
              <a:gd name="connsiteY0" fmla="*/ 422880 h 2601880"/>
              <a:gd name="connsiteX1" fmla="*/ 3840009 w 6321724"/>
              <a:gd name="connsiteY1" fmla="*/ 214682 h 2601880"/>
              <a:gd name="connsiteX2" fmla="*/ 6284982 w 6321724"/>
              <a:gd name="connsiteY2" fmla="*/ 1547773 h 2601880"/>
              <a:gd name="connsiteX3" fmla="*/ 3447851 w 6321724"/>
              <a:gd name="connsiteY3" fmla="*/ 2530834 h 2601880"/>
              <a:gd name="connsiteX4" fmla="*/ 928 w 6321724"/>
              <a:gd name="connsiteY4" fmla="*/ 422880 h 2601880"/>
              <a:gd name="connsiteX0" fmla="*/ 1318 w 6322114"/>
              <a:gd name="connsiteY0" fmla="*/ 454471 h 2633471"/>
              <a:gd name="connsiteX1" fmla="*/ 3840399 w 6322114"/>
              <a:gd name="connsiteY1" fmla="*/ 246273 h 2633471"/>
              <a:gd name="connsiteX2" fmla="*/ 6285372 w 6322114"/>
              <a:gd name="connsiteY2" fmla="*/ 1579364 h 2633471"/>
              <a:gd name="connsiteX3" fmla="*/ 3448241 w 6322114"/>
              <a:gd name="connsiteY3" fmla="*/ 2562425 h 2633471"/>
              <a:gd name="connsiteX4" fmla="*/ 1318 w 6322114"/>
              <a:gd name="connsiteY4" fmla="*/ 454471 h 2633471"/>
              <a:gd name="connsiteX0" fmla="*/ 1318 w 6563853"/>
              <a:gd name="connsiteY0" fmla="*/ 454471 h 2646522"/>
              <a:gd name="connsiteX1" fmla="*/ 3840399 w 6563853"/>
              <a:gd name="connsiteY1" fmla="*/ 246273 h 2646522"/>
              <a:gd name="connsiteX2" fmla="*/ 6285372 w 6563853"/>
              <a:gd name="connsiteY2" fmla="*/ 1579364 h 2646522"/>
              <a:gd name="connsiteX3" fmla="*/ 3448241 w 6563853"/>
              <a:gd name="connsiteY3" fmla="*/ 2562425 h 2646522"/>
              <a:gd name="connsiteX4" fmla="*/ 1318 w 6563853"/>
              <a:gd name="connsiteY4" fmla="*/ 454471 h 2646522"/>
              <a:gd name="connsiteX0" fmla="*/ 1318 w 6565361"/>
              <a:gd name="connsiteY0" fmla="*/ 454471 h 2602982"/>
              <a:gd name="connsiteX1" fmla="*/ 3840399 w 6565361"/>
              <a:gd name="connsiteY1" fmla="*/ 246273 h 2602982"/>
              <a:gd name="connsiteX2" fmla="*/ 6285372 w 6565361"/>
              <a:gd name="connsiteY2" fmla="*/ 1579364 h 2602982"/>
              <a:gd name="connsiteX3" fmla="*/ 3448241 w 6565361"/>
              <a:gd name="connsiteY3" fmla="*/ 2562425 h 2602982"/>
              <a:gd name="connsiteX4" fmla="*/ 1318 w 6565361"/>
              <a:gd name="connsiteY4" fmla="*/ 454471 h 2602982"/>
              <a:gd name="connsiteX0" fmla="*/ 1318 w 6548317"/>
              <a:gd name="connsiteY0" fmla="*/ 454471 h 2618405"/>
              <a:gd name="connsiteX1" fmla="*/ 3840399 w 6548317"/>
              <a:gd name="connsiteY1" fmla="*/ 246273 h 2618405"/>
              <a:gd name="connsiteX2" fmla="*/ 6285372 w 6548317"/>
              <a:gd name="connsiteY2" fmla="*/ 1579364 h 2618405"/>
              <a:gd name="connsiteX3" fmla="*/ 3448241 w 6548317"/>
              <a:gd name="connsiteY3" fmla="*/ 2562425 h 2618405"/>
              <a:gd name="connsiteX4" fmla="*/ 1318 w 6548317"/>
              <a:gd name="connsiteY4" fmla="*/ 454471 h 2618405"/>
              <a:gd name="connsiteX0" fmla="*/ 1318 w 6548701"/>
              <a:gd name="connsiteY0" fmla="*/ 454471 h 2611640"/>
              <a:gd name="connsiteX1" fmla="*/ 3840399 w 6548701"/>
              <a:gd name="connsiteY1" fmla="*/ 246273 h 2611640"/>
              <a:gd name="connsiteX2" fmla="*/ 6285372 w 6548701"/>
              <a:gd name="connsiteY2" fmla="*/ 1579364 h 2611640"/>
              <a:gd name="connsiteX3" fmla="*/ 3448241 w 6548701"/>
              <a:gd name="connsiteY3" fmla="*/ 2562425 h 2611640"/>
              <a:gd name="connsiteX4" fmla="*/ 1318 w 6548701"/>
              <a:gd name="connsiteY4" fmla="*/ 454471 h 2611640"/>
              <a:gd name="connsiteX0" fmla="*/ 1339 w 6826454"/>
              <a:gd name="connsiteY0" fmla="*/ 453390 h 2640841"/>
              <a:gd name="connsiteX1" fmla="*/ 3840420 w 6826454"/>
              <a:gd name="connsiteY1" fmla="*/ 245192 h 2640841"/>
              <a:gd name="connsiteX2" fmla="*/ 6563603 w 6826454"/>
              <a:gd name="connsiteY2" fmla="*/ 1559551 h 2640841"/>
              <a:gd name="connsiteX3" fmla="*/ 3448262 w 6826454"/>
              <a:gd name="connsiteY3" fmla="*/ 2561344 h 2640841"/>
              <a:gd name="connsiteX4" fmla="*/ 1339 w 6826454"/>
              <a:gd name="connsiteY4" fmla="*/ 453390 h 2640841"/>
              <a:gd name="connsiteX0" fmla="*/ 1339 w 6782458"/>
              <a:gd name="connsiteY0" fmla="*/ 453390 h 2609673"/>
              <a:gd name="connsiteX1" fmla="*/ 3840420 w 6782458"/>
              <a:gd name="connsiteY1" fmla="*/ 245192 h 2609673"/>
              <a:gd name="connsiteX2" fmla="*/ 6563603 w 6782458"/>
              <a:gd name="connsiteY2" fmla="*/ 1559551 h 2609673"/>
              <a:gd name="connsiteX3" fmla="*/ 3448262 w 6782458"/>
              <a:gd name="connsiteY3" fmla="*/ 2561344 h 2609673"/>
              <a:gd name="connsiteX4" fmla="*/ 1339 w 6782458"/>
              <a:gd name="connsiteY4" fmla="*/ 453390 h 2609673"/>
              <a:gd name="connsiteX0" fmla="*/ 1339 w 6931665"/>
              <a:gd name="connsiteY0" fmla="*/ 453390 h 2622566"/>
              <a:gd name="connsiteX1" fmla="*/ 3840420 w 6931665"/>
              <a:gd name="connsiteY1" fmla="*/ 245192 h 2622566"/>
              <a:gd name="connsiteX2" fmla="*/ 6563603 w 6931665"/>
              <a:gd name="connsiteY2" fmla="*/ 1559551 h 2622566"/>
              <a:gd name="connsiteX3" fmla="*/ 3448262 w 6931665"/>
              <a:gd name="connsiteY3" fmla="*/ 2561344 h 2622566"/>
              <a:gd name="connsiteX4" fmla="*/ 1339 w 6931665"/>
              <a:gd name="connsiteY4" fmla="*/ 453390 h 2622566"/>
              <a:gd name="connsiteX0" fmla="*/ 1339 w 6919546"/>
              <a:gd name="connsiteY0" fmla="*/ 453390 h 2593781"/>
              <a:gd name="connsiteX1" fmla="*/ 3840420 w 6919546"/>
              <a:gd name="connsiteY1" fmla="*/ 245192 h 2593781"/>
              <a:gd name="connsiteX2" fmla="*/ 6563603 w 6919546"/>
              <a:gd name="connsiteY2" fmla="*/ 1559551 h 2593781"/>
              <a:gd name="connsiteX3" fmla="*/ 3448262 w 6919546"/>
              <a:gd name="connsiteY3" fmla="*/ 2561344 h 2593781"/>
              <a:gd name="connsiteX4" fmla="*/ 1339 w 6919546"/>
              <a:gd name="connsiteY4" fmla="*/ 453390 h 2593781"/>
              <a:gd name="connsiteX0" fmla="*/ 1339 w 6982456"/>
              <a:gd name="connsiteY0" fmla="*/ 453390 h 2605326"/>
              <a:gd name="connsiteX1" fmla="*/ 3840420 w 6982456"/>
              <a:gd name="connsiteY1" fmla="*/ 245192 h 2605326"/>
              <a:gd name="connsiteX2" fmla="*/ 6563603 w 6982456"/>
              <a:gd name="connsiteY2" fmla="*/ 1559551 h 2605326"/>
              <a:gd name="connsiteX3" fmla="*/ 3448262 w 6982456"/>
              <a:gd name="connsiteY3" fmla="*/ 2561344 h 2605326"/>
              <a:gd name="connsiteX4" fmla="*/ 1339 w 6982456"/>
              <a:gd name="connsiteY4" fmla="*/ 453390 h 2605326"/>
              <a:gd name="connsiteX0" fmla="*/ 1339 w 6981436"/>
              <a:gd name="connsiteY0" fmla="*/ 453390 h 2617203"/>
              <a:gd name="connsiteX1" fmla="*/ 3840420 w 6981436"/>
              <a:gd name="connsiteY1" fmla="*/ 245192 h 2617203"/>
              <a:gd name="connsiteX2" fmla="*/ 6563603 w 6981436"/>
              <a:gd name="connsiteY2" fmla="*/ 1559551 h 2617203"/>
              <a:gd name="connsiteX3" fmla="*/ 3448262 w 6981436"/>
              <a:gd name="connsiteY3" fmla="*/ 2561344 h 2617203"/>
              <a:gd name="connsiteX4" fmla="*/ 1339 w 6981436"/>
              <a:gd name="connsiteY4" fmla="*/ 453390 h 2617203"/>
              <a:gd name="connsiteX0" fmla="*/ 1339 w 6978356"/>
              <a:gd name="connsiteY0" fmla="*/ 453390 h 2612668"/>
              <a:gd name="connsiteX1" fmla="*/ 3840420 w 6978356"/>
              <a:gd name="connsiteY1" fmla="*/ 245192 h 2612668"/>
              <a:gd name="connsiteX2" fmla="*/ 6563603 w 6978356"/>
              <a:gd name="connsiteY2" fmla="*/ 1559551 h 2612668"/>
              <a:gd name="connsiteX3" fmla="*/ 3448262 w 6978356"/>
              <a:gd name="connsiteY3" fmla="*/ 2561344 h 2612668"/>
              <a:gd name="connsiteX4" fmla="*/ 1339 w 6978356"/>
              <a:gd name="connsiteY4" fmla="*/ 453390 h 2612668"/>
              <a:gd name="connsiteX0" fmla="*/ 1126 w 7656786"/>
              <a:gd name="connsiteY0" fmla="*/ 351553 h 2889935"/>
              <a:gd name="connsiteX1" fmla="*/ 4492579 w 7656786"/>
              <a:gd name="connsiteY1" fmla="*/ 475100 h 2889935"/>
              <a:gd name="connsiteX2" fmla="*/ 7215762 w 7656786"/>
              <a:gd name="connsiteY2" fmla="*/ 1789459 h 2889935"/>
              <a:gd name="connsiteX3" fmla="*/ 4100421 w 7656786"/>
              <a:gd name="connsiteY3" fmla="*/ 2791252 h 2889935"/>
              <a:gd name="connsiteX4" fmla="*/ 1126 w 7656786"/>
              <a:gd name="connsiteY4" fmla="*/ 351553 h 2889935"/>
              <a:gd name="connsiteX0" fmla="*/ 5 w 7655665"/>
              <a:gd name="connsiteY0" fmla="*/ 272265 h 2810647"/>
              <a:gd name="connsiteX1" fmla="*/ 4491458 w 7655665"/>
              <a:gd name="connsiteY1" fmla="*/ 395812 h 2810647"/>
              <a:gd name="connsiteX2" fmla="*/ 7214641 w 7655665"/>
              <a:gd name="connsiteY2" fmla="*/ 1710171 h 2810647"/>
              <a:gd name="connsiteX3" fmla="*/ 4099300 w 7655665"/>
              <a:gd name="connsiteY3" fmla="*/ 2711964 h 2810647"/>
              <a:gd name="connsiteX4" fmla="*/ 5 w 7655665"/>
              <a:gd name="connsiteY4" fmla="*/ 272265 h 2810647"/>
              <a:gd name="connsiteX0" fmla="*/ 6 w 7587511"/>
              <a:gd name="connsiteY0" fmla="*/ 203820 h 3132372"/>
              <a:gd name="connsiteX1" fmla="*/ 4424232 w 7587511"/>
              <a:gd name="connsiteY1" fmla="*/ 691478 h 3132372"/>
              <a:gd name="connsiteX2" fmla="*/ 7147415 w 7587511"/>
              <a:gd name="connsiteY2" fmla="*/ 2005837 h 3132372"/>
              <a:gd name="connsiteX3" fmla="*/ 4032074 w 7587511"/>
              <a:gd name="connsiteY3" fmla="*/ 3007630 h 3132372"/>
              <a:gd name="connsiteX4" fmla="*/ 6 w 7587511"/>
              <a:gd name="connsiteY4" fmla="*/ 203820 h 3132372"/>
              <a:gd name="connsiteX0" fmla="*/ 70889 w 7658394"/>
              <a:gd name="connsiteY0" fmla="*/ 632756 h 3561308"/>
              <a:gd name="connsiteX1" fmla="*/ 4495115 w 7658394"/>
              <a:gd name="connsiteY1" fmla="*/ 1120414 h 3561308"/>
              <a:gd name="connsiteX2" fmla="*/ 7218298 w 7658394"/>
              <a:gd name="connsiteY2" fmla="*/ 2434773 h 3561308"/>
              <a:gd name="connsiteX3" fmla="*/ 4102957 w 7658394"/>
              <a:gd name="connsiteY3" fmla="*/ 3436566 h 3561308"/>
              <a:gd name="connsiteX4" fmla="*/ 70889 w 7658394"/>
              <a:gd name="connsiteY4" fmla="*/ 632756 h 356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8394" h="3561308">
                <a:moveTo>
                  <a:pt x="70889" y="632756"/>
                </a:moveTo>
                <a:cubicBezTo>
                  <a:pt x="-569156" y="-912197"/>
                  <a:pt x="3303880" y="820078"/>
                  <a:pt x="4495115" y="1120414"/>
                </a:cubicBezTo>
                <a:cubicBezTo>
                  <a:pt x="5686350" y="1420750"/>
                  <a:pt x="7218298" y="1925067"/>
                  <a:pt x="7218298" y="2434773"/>
                </a:cubicBezTo>
                <a:cubicBezTo>
                  <a:pt x="8902334" y="3529381"/>
                  <a:pt x="5294192" y="3736902"/>
                  <a:pt x="4102957" y="3436566"/>
                </a:cubicBezTo>
                <a:cubicBezTo>
                  <a:pt x="2911722" y="3136230"/>
                  <a:pt x="710934" y="2177709"/>
                  <a:pt x="70889" y="632756"/>
                </a:cubicBezTo>
                <a:close/>
              </a:path>
            </a:pathLst>
          </a:custGeom>
          <a:solidFill>
            <a:srgbClr val="CC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6" name="Овал 14">
            <a:extLst>
              <a:ext uri="{FF2B5EF4-FFF2-40B4-BE49-F238E27FC236}">
                <a16:creationId xmlns:a16="http://schemas.microsoft.com/office/drawing/2014/main" id="{3B71AF4E-D0A0-4BB4-AAC0-86E2D1E052F9}"/>
              </a:ext>
            </a:extLst>
          </p:cNvPr>
          <p:cNvSpPr/>
          <p:nvPr/>
        </p:nvSpPr>
        <p:spPr>
          <a:xfrm rot="702327">
            <a:off x="12633837" y="-7510962"/>
            <a:ext cx="9643575" cy="3504855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0311" h="2249625">
                <a:moveTo>
                  <a:pt x="1399" y="667543"/>
                </a:moveTo>
                <a:cubicBezTo>
                  <a:pt x="69363" y="298001"/>
                  <a:pt x="2701102" y="-94107"/>
                  <a:pt x="3730037" y="20181"/>
                </a:cubicBezTo>
                <a:cubicBezTo>
                  <a:pt x="4758972" y="134469"/>
                  <a:pt x="6175010" y="843566"/>
                  <a:pt x="6175010" y="1353272"/>
                </a:cubicBezTo>
                <a:cubicBezTo>
                  <a:pt x="6517057" y="2387092"/>
                  <a:pt x="4284471" y="2248817"/>
                  <a:pt x="3322252" y="2237434"/>
                </a:cubicBezTo>
                <a:cubicBezTo>
                  <a:pt x="2360033" y="2226051"/>
                  <a:pt x="-66565" y="1037085"/>
                  <a:pt x="1399" y="667543"/>
                </a:cubicBezTo>
                <a:close/>
              </a:path>
            </a:pathLst>
          </a:custGeom>
          <a:solidFill>
            <a:srgbClr val="FAC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7" name="Овал 14">
            <a:extLst>
              <a:ext uri="{FF2B5EF4-FFF2-40B4-BE49-F238E27FC236}">
                <a16:creationId xmlns:a16="http://schemas.microsoft.com/office/drawing/2014/main" id="{A4B0DABF-B247-4C7C-8AB1-C0786A11210B}"/>
              </a:ext>
            </a:extLst>
          </p:cNvPr>
          <p:cNvSpPr/>
          <p:nvPr/>
        </p:nvSpPr>
        <p:spPr>
          <a:xfrm rot="702327">
            <a:off x="12584880" y="-7874873"/>
            <a:ext cx="9451172" cy="3203685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6406" h="2056316">
                <a:moveTo>
                  <a:pt x="141619" y="736494"/>
                </a:moveTo>
                <a:cubicBezTo>
                  <a:pt x="-769592" y="155877"/>
                  <a:pt x="2976763" y="-39168"/>
                  <a:pt x="3956861" y="6339"/>
                </a:cubicBezTo>
                <a:cubicBezTo>
                  <a:pt x="4936959" y="51846"/>
                  <a:pt x="6022210" y="499832"/>
                  <a:pt x="6022210" y="1009538"/>
                </a:cubicBezTo>
                <a:cubicBezTo>
                  <a:pt x="6350897" y="2002353"/>
                  <a:pt x="5394952" y="2034597"/>
                  <a:pt x="3669965" y="2055879"/>
                </a:cubicBezTo>
                <a:cubicBezTo>
                  <a:pt x="1944978" y="2077161"/>
                  <a:pt x="1052830" y="1317111"/>
                  <a:pt x="141619" y="736494"/>
                </a:cubicBezTo>
                <a:close/>
              </a:path>
            </a:pathLst>
          </a:custGeom>
          <a:solidFill>
            <a:srgbClr val="FFD8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8" name="Овал 14">
            <a:extLst>
              <a:ext uri="{FF2B5EF4-FFF2-40B4-BE49-F238E27FC236}">
                <a16:creationId xmlns:a16="http://schemas.microsoft.com/office/drawing/2014/main" id="{6B3F7D18-7577-44CD-8DB8-3C58FF8321C4}"/>
              </a:ext>
            </a:extLst>
          </p:cNvPr>
          <p:cNvSpPr/>
          <p:nvPr/>
        </p:nvSpPr>
        <p:spPr>
          <a:xfrm rot="702327">
            <a:off x="8327863" y="-15806961"/>
            <a:ext cx="19827905" cy="10671574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3252" h="1851231">
                <a:moveTo>
                  <a:pt x="205729" y="1233437"/>
                </a:moveTo>
                <a:cubicBezTo>
                  <a:pt x="-839415" y="464137"/>
                  <a:pt x="2398908" y="54972"/>
                  <a:pt x="3168495" y="3860"/>
                </a:cubicBezTo>
                <a:cubicBezTo>
                  <a:pt x="3938082" y="-47252"/>
                  <a:pt x="4823252" y="417059"/>
                  <a:pt x="4823252" y="926765"/>
                </a:cubicBezTo>
                <a:cubicBezTo>
                  <a:pt x="4800090" y="1418573"/>
                  <a:pt x="4228904" y="1915017"/>
                  <a:pt x="2833456" y="1844511"/>
                </a:cubicBezTo>
                <a:cubicBezTo>
                  <a:pt x="1438008" y="1774005"/>
                  <a:pt x="1250873" y="2002737"/>
                  <a:pt x="205729" y="1233437"/>
                </a:cubicBezTo>
                <a:close/>
              </a:path>
            </a:pathLst>
          </a:custGeom>
          <a:solidFill>
            <a:srgbClr val="E9FF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Трехмерная модель 2">
                <a:extLst>
                  <a:ext uri="{FF2B5EF4-FFF2-40B4-BE49-F238E27FC236}">
                    <a16:creationId xmlns:a16="http://schemas.microsoft.com/office/drawing/2014/main" id="{97C61B99-B8C8-4D52-8DA8-2BD761478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2065701"/>
                  </p:ext>
                </p:extLst>
              </p:nvPr>
            </p:nvGraphicFramePr>
            <p:xfrm>
              <a:off x="9400201" y="3894924"/>
              <a:ext cx="2443642" cy="262135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43642" cy="2621358"/>
                    </a:xfrm>
                    <a:prstGeom prst="rect">
                      <a:avLst/>
                    </a:prstGeom>
                  </am3d:spPr>
                  <am3d:camera>
                    <am3d:pos x="0" y="0" z="654162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6132" d="1000000"/>
                    <am3d:preTrans dx="-1010908" dy="-18009063" dz="-558041"/>
                    <am3d:scale>
                      <am3d:sx n="1000000" d="1000000"/>
                      <am3d:sy n="1000000" d="1000000"/>
                      <am3d:sz n="1000000" d="1000000"/>
                    </am3d:scale>
                    <am3d:rot ax="570881" ay="264194" az="4423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94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Трехмерная модель 2">
                <a:extLst>
                  <a:ext uri="{FF2B5EF4-FFF2-40B4-BE49-F238E27FC236}">
                    <a16:creationId xmlns:a16="http://schemas.microsoft.com/office/drawing/2014/main" id="{97C61B99-B8C8-4D52-8DA8-2BD761478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00201" y="3894924"/>
                <a:ext cx="2443642" cy="262135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693D08-916F-47E7-9337-4E150A2A6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566" y="1488301"/>
            <a:ext cx="4322660" cy="45276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34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один усеченный угол 1">
            <a:extLst>
              <a:ext uri="{FF2B5EF4-FFF2-40B4-BE49-F238E27FC236}">
                <a16:creationId xmlns:a16="http://schemas.microsoft.com/office/drawing/2014/main" id="{C76284CA-4887-4A64-95EA-F68A0E15DA8B}"/>
              </a:ext>
            </a:extLst>
          </p:cNvPr>
          <p:cNvSpPr/>
          <p:nvPr/>
        </p:nvSpPr>
        <p:spPr>
          <a:xfrm flipH="1">
            <a:off x="10642600" y="6381751"/>
            <a:ext cx="1543050" cy="476250"/>
          </a:xfrm>
          <a:prstGeom prst="snip1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2">
            <a:extLst>
              <a:ext uri="{FF2B5EF4-FFF2-40B4-BE49-F238E27FC236}">
                <a16:creationId xmlns:a16="http://schemas.microsoft.com/office/drawing/2014/main" id="{31E96235-5AB9-4C81-8693-FB203F09784A}"/>
              </a:ext>
            </a:extLst>
          </p:cNvPr>
          <p:cNvSpPr/>
          <p:nvPr/>
        </p:nvSpPr>
        <p:spPr>
          <a:xfrm rot="20224736">
            <a:off x="-5878969" y="-741922"/>
            <a:ext cx="9446149" cy="13419958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  <a:gd name="connsiteX0" fmla="*/ 6106 w 4046627"/>
              <a:gd name="connsiteY0" fmla="*/ 6155274 h 8391090"/>
              <a:gd name="connsiteX1" fmla="*/ 2609675 w 4046627"/>
              <a:gd name="connsiteY1" fmla="*/ 315137 h 8391090"/>
              <a:gd name="connsiteX2" fmla="*/ 4045231 w 4046627"/>
              <a:gd name="connsiteY2" fmla="*/ 6208779 h 8391090"/>
              <a:gd name="connsiteX3" fmla="*/ 1954249 w 4046627"/>
              <a:gd name="connsiteY3" fmla="*/ 8391031 h 8391090"/>
              <a:gd name="connsiteX4" fmla="*/ 6106 w 4046627"/>
              <a:gd name="connsiteY4" fmla="*/ 6155274 h 8391090"/>
              <a:gd name="connsiteX0" fmla="*/ 6106 w 4046683"/>
              <a:gd name="connsiteY0" fmla="*/ 6940657 h 9176473"/>
              <a:gd name="connsiteX1" fmla="*/ 2609675 w 4046683"/>
              <a:gd name="connsiteY1" fmla="*/ 1100520 h 9176473"/>
              <a:gd name="connsiteX2" fmla="*/ 4045231 w 4046683"/>
              <a:gd name="connsiteY2" fmla="*/ 6994162 h 9176473"/>
              <a:gd name="connsiteX3" fmla="*/ 1954249 w 4046683"/>
              <a:gd name="connsiteY3" fmla="*/ 9176414 h 9176473"/>
              <a:gd name="connsiteX4" fmla="*/ 6106 w 4046683"/>
              <a:gd name="connsiteY4" fmla="*/ 6940657 h 9176473"/>
              <a:gd name="connsiteX0" fmla="*/ 6106 w 4052562"/>
              <a:gd name="connsiteY0" fmla="*/ 6940657 h 9176473"/>
              <a:gd name="connsiteX1" fmla="*/ 2609675 w 4052562"/>
              <a:gd name="connsiteY1" fmla="*/ 1100520 h 9176473"/>
              <a:gd name="connsiteX2" fmla="*/ 2645166 w 4052562"/>
              <a:gd name="connsiteY2" fmla="*/ 3860578 h 9176473"/>
              <a:gd name="connsiteX3" fmla="*/ 4045231 w 4052562"/>
              <a:gd name="connsiteY3" fmla="*/ 6994162 h 9176473"/>
              <a:gd name="connsiteX4" fmla="*/ 1954249 w 4052562"/>
              <a:gd name="connsiteY4" fmla="*/ 9176414 h 9176473"/>
              <a:gd name="connsiteX5" fmla="*/ 6106 w 4052562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3002"/>
              <a:gd name="connsiteY0" fmla="*/ 5892343 h 8128159"/>
              <a:gd name="connsiteX1" fmla="*/ 2609675 w 4053002"/>
              <a:gd name="connsiteY1" fmla="*/ 52206 h 8128159"/>
              <a:gd name="connsiteX2" fmla="*/ 2861974 w 4053002"/>
              <a:gd name="connsiteY2" fmla="*/ 3160412 h 8128159"/>
              <a:gd name="connsiteX3" fmla="*/ 4045231 w 4053002"/>
              <a:gd name="connsiteY3" fmla="*/ 5945848 h 8128159"/>
              <a:gd name="connsiteX4" fmla="*/ 1954249 w 4053002"/>
              <a:gd name="connsiteY4" fmla="*/ 8128100 h 8128159"/>
              <a:gd name="connsiteX5" fmla="*/ 6106 w 4053002"/>
              <a:gd name="connsiteY5" fmla="*/ 5892343 h 8128159"/>
              <a:gd name="connsiteX0" fmla="*/ 6106 w 4052715"/>
              <a:gd name="connsiteY0" fmla="*/ 5892343 h 8128159"/>
              <a:gd name="connsiteX1" fmla="*/ 2609675 w 4052715"/>
              <a:gd name="connsiteY1" fmla="*/ 52206 h 8128159"/>
              <a:gd name="connsiteX2" fmla="*/ 2861974 w 4052715"/>
              <a:gd name="connsiteY2" fmla="*/ 3160412 h 8128159"/>
              <a:gd name="connsiteX3" fmla="*/ 4045231 w 4052715"/>
              <a:gd name="connsiteY3" fmla="*/ 5945848 h 8128159"/>
              <a:gd name="connsiteX4" fmla="*/ 1954249 w 4052715"/>
              <a:gd name="connsiteY4" fmla="*/ 8128100 h 8128159"/>
              <a:gd name="connsiteX5" fmla="*/ 6106 w 4052715"/>
              <a:gd name="connsiteY5" fmla="*/ 5892343 h 8128159"/>
              <a:gd name="connsiteX0" fmla="*/ 6106 w 4052748"/>
              <a:gd name="connsiteY0" fmla="*/ 5892343 h 8128159"/>
              <a:gd name="connsiteX1" fmla="*/ 2609675 w 4052748"/>
              <a:gd name="connsiteY1" fmla="*/ 52206 h 8128159"/>
              <a:gd name="connsiteX2" fmla="*/ 2861974 w 4052748"/>
              <a:gd name="connsiteY2" fmla="*/ 3160412 h 8128159"/>
              <a:gd name="connsiteX3" fmla="*/ 4045231 w 4052748"/>
              <a:gd name="connsiteY3" fmla="*/ 5945848 h 8128159"/>
              <a:gd name="connsiteX4" fmla="*/ 1954249 w 4052748"/>
              <a:gd name="connsiteY4" fmla="*/ 8128100 h 8128159"/>
              <a:gd name="connsiteX5" fmla="*/ 6106 w 4052748"/>
              <a:gd name="connsiteY5" fmla="*/ 5892343 h 8128159"/>
              <a:gd name="connsiteX0" fmla="*/ 6106 w 4052726"/>
              <a:gd name="connsiteY0" fmla="*/ 5893746 h 8129562"/>
              <a:gd name="connsiteX1" fmla="*/ 2609675 w 4052726"/>
              <a:gd name="connsiteY1" fmla="*/ 53609 h 8129562"/>
              <a:gd name="connsiteX2" fmla="*/ 2858089 w 4052726"/>
              <a:gd name="connsiteY2" fmla="*/ 3134318 h 8129562"/>
              <a:gd name="connsiteX3" fmla="*/ 4045231 w 4052726"/>
              <a:gd name="connsiteY3" fmla="*/ 5947251 h 8129562"/>
              <a:gd name="connsiteX4" fmla="*/ 1954249 w 4052726"/>
              <a:gd name="connsiteY4" fmla="*/ 8129503 h 8129562"/>
              <a:gd name="connsiteX5" fmla="*/ 6106 w 4052726"/>
              <a:gd name="connsiteY5" fmla="*/ 5893746 h 8129562"/>
              <a:gd name="connsiteX0" fmla="*/ 6106 w 4052615"/>
              <a:gd name="connsiteY0" fmla="*/ 5893746 h 8129562"/>
              <a:gd name="connsiteX1" fmla="*/ 2609675 w 4052615"/>
              <a:gd name="connsiteY1" fmla="*/ 53609 h 8129562"/>
              <a:gd name="connsiteX2" fmla="*/ 2858089 w 4052615"/>
              <a:gd name="connsiteY2" fmla="*/ 3134318 h 8129562"/>
              <a:gd name="connsiteX3" fmla="*/ 4045231 w 4052615"/>
              <a:gd name="connsiteY3" fmla="*/ 5947251 h 8129562"/>
              <a:gd name="connsiteX4" fmla="*/ 1954249 w 4052615"/>
              <a:gd name="connsiteY4" fmla="*/ 8129503 h 8129562"/>
              <a:gd name="connsiteX5" fmla="*/ 6106 w 4052615"/>
              <a:gd name="connsiteY5" fmla="*/ 5893746 h 8129562"/>
              <a:gd name="connsiteX0" fmla="*/ 6106 w 4052847"/>
              <a:gd name="connsiteY0" fmla="*/ 5888275 h 8124091"/>
              <a:gd name="connsiteX1" fmla="*/ 2609675 w 4052847"/>
              <a:gd name="connsiteY1" fmla="*/ 48138 h 8124091"/>
              <a:gd name="connsiteX2" fmla="*/ 2899272 w 4052847"/>
              <a:gd name="connsiteY2" fmla="*/ 3239335 h 8124091"/>
              <a:gd name="connsiteX3" fmla="*/ 4045231 w 4052847"/>
              <a:gd name="connsiteY3" fmla="*/ 5941780 h 8124091"/>
              <a:gd name="connsiteX4" fmla="*/ 1954249 w 4052847"/>
              <a:gd name="connsiteY4" fmla="*/ 8124032 h 8124091"/>
              <a:gd name="connsiteX5" fmla="*/ 6106 w 4052847"/>
              <a:gd name="connsiteY5" fmla="*/ 5888275 h 8124091"/>
              <a:gd name="connsiteX0" fmla="*/ 6106 w 4052975"/>
              <a:gd name="connsiteY0" fmla="*/ 5888275 h 8124091"/>
              <a:gd name="connsiteX1" fmla="*/ 2609675 w 4052975"/>
              <a:gd name="connsiteY1" fmla="*/ 48138 h 8124091"/>
              <a:gd name="connsiteX2" fmla="*/ 2899272 w 4052975"/>
              <a:gd name="connsiteY2" fmla="*/ 3239335 h 8124091"/>
              <a:gd name="connsiteX3" fmla="*/ 4045231 w 4052975"/>
              <a:gd name="connsiteY3" fmla="*/ 5941780 h 8124091"/>
              <a:gd name="connsiteX4" fmla="*/ 1954249 w 4052975"/>
              <a:gd name="connsiteY4" fmla="*/ 8124032 h 8124091"/>
              <a:gd name="connsiteX5" fmla="*/ 6106 w 4052975"/>
              <a:gd name="connsiteY5" fmla="*/ 5888275 h 8124091"/>
              <a:gd name="connsiteX0" fmla="*/ 6106 w 4052975"/>
              <a:gd name="connsiteY0" fmla="*/ 5889172 h 8124988"/>
              <a:gd name="connsiteX1" fmla="*/ 2609675 w 4052975"/>
              <a:gd name="connsiteY1" fmla="*/ 49035 h 8124988"/>
              <a:gd name="connsiteX2" fmla="*/ 2899272 w 4052975"/>
              <a:gd name="connsiteY2" fmla="*/ 3240232 h 8124988"/>
              <a:gd name="connsiteX3" fmla="*/ 4045231 w 4052975"/>
              <a:gd name="connsiteY3" fmla="*/ 5942677 h 8124988"/>
              <a:gd name="connsiteX4" fmla="*/ 1954249 w 4052975"/>
              <a:gd name="connsiteY4" fmla="*/ 8124929 h 8124988"/>
              <a:gd name="connsiteX5" fmla="*/ 6106 w 4052975"/>
              <a:gd name="connsiteY5" fmla="*/ 5889172 h 8124988"/>
              <a:gd name="connsiteX0" fmla="*/ 6106 w 4052975"/>
              <a:gd name="connsiteY0" fmla="*/ 5858987 h 8094803"/>
              <a:gd name="connsiteX1" fmla="*/ 2609675 w 4052975"/>
              <a:gd name="connsiteY1" fmla="*/ 18850 h 8094803"/>
              <a:gd name="connsiteX2" fmla="*/ 2899272 w 4052975"/>
              <a:gd name="connsiteY2" fmla="*/ 3210047 h 8094803"/>
              <a:gd name="connsiteX3" fmla="*/ 4045231 w 4052975"/>
              <a:gd name="connsiteY3" fmla="*/ 5912492 h 8094803"/>
              <a:gd name="connsiteX4" fmla="*/ 1954249 w 4052975"/>
              <a:gd name="connsiteY4" fmla="*/ 8094744 h 8094803"/>
              <a:gd name="connsiteX5" fmla="*/ 6106 w 4052975"/>
              <a:gd name="connsiteY5" fmla="*/ 5858987 h 8094803"/>
              <a:gd name="connsiteX0" fmla="*/ 6320 w 4053189"/>
              <a:gd name="connsiteY0" fmla="*/ 6033610 h 8269426"/>
              <a:gd name="connsiteX1" fmla="*/ 2622170 w 4053189"/>
              <a:gd name="connsiteY1" fmla="*/ 17690 h 8269426"/>
              <a:gd name="connsiteX2" fmla="*/ 2899486 w 4053189"/>
              <a:gd name="connsiteY2" fmla="*/ 3384670 h 8269426"/>
              <a:gd name="connsiteX3" fmla="*/ 4045445 w 4053189"/>
              <a:gd name="connsiteY3" fmla="*/ 6087115 h 8269426"/>
              <a:gd name="connsiteX4" fmla="*/ 1954463 w 4053189"/>
              <a:gd name="connsiteY4" fmla="*/ 8269367 h 8269426"/>
              <a:gd name="connsiteX5" fmla="*/ 6320 w 4053189"/>
              <a:gd name="connsiteY5" fmla="*/ 6033610 h 8269426"/>
              <a:gd name="connsiteX0" fmla="*/ 6320 w 4053189"/>
              <a:gd name="connsiteY0" fmla="*/ 6049744 h 8285560"/>
              <a:gd name="connsiteX1" fmla="*/ 2622170 w 4053189"/>
              <a:gd name="connsiteY1" fmla="*/ 33824 h 8285560"/>
              <a:gd name="connsiteX2" fmla="*/ 2899486 w 4053189"/>
              <a:gd name="connsiteY2" fmla="*/ 3400804 h 8285560"/>
              <a:gd name="connsiteX3" fmla="*/ 4045445 w 4053189"/>
              <a:gd name="connsiteY3" fmla="*/ 6103249 h 8285560"/>
              <a:gd name="connsiteX4" fmla="*/ 1954463 w 4053189"/>
              <a:gd name="connsiteY4" fmla="*/ 8285501 h 8285560"/>
              <a:gd name="connsiteX5" fmla="*/ 6320 w 4053189"/>
              <a:gd name="connsiteY5" fmla="*/ 6049744 h 8285560"/>
              <a:gd name="connsiteX0" fmla="*/ 7587 w 4054456"/>
              <a:gd name="connsiteY0" fmla="*/ 6175139 h 8410955"/>
              <a:gd name="connsiteX1" fmla="*/ 2692241 w 4054456"/>
              <a:gd name="connsiteY1" fmla="*/ 33190 h 8410955"/>
              <a:gd name="connsiteX2" fmla="*/ 2900753 w 4054456"/>
              <a:gd name="connsiteY2" fmla="*/ 3526199 h 8410955"/>
              <a:gd name="connsiteX3" fmla="*/ 4046712 w 4054456"/>
              <a:gd name="connsiteY3" fmla="*/ 6228644 h 8410955"/>
              <a:gd name="connsiteX4" fmla="*/ 1955730 w 4054456"/>
              <a:gd name="connsiteY4" fmla="*/ 8410896 h 8410955"/>
              <a:gd name="connsiteX5" fmla="*/ 7587 w 4054456"/>
              <a:gd name="connsiteY5" fmla="*/ 6175139 h 8410955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426 w 4047295"/>
              <a:gd name="connsiteY0" fmla="*/ 6810647 h 9046463"/>
              <a:gd name="connsiteX1" fmla="*/ 2112907 w 4047295"/>
              <a:gd name="connsiteY1" fmla="*/ 28605 h 9046463"/>
              <a:gd name="connsiteX2" fmla="*/ 2893592 w 4047295"/>
              <a:gd name="connsiteY2" fmla="*/ 4161707 h 9046463"/>
              <a:gd name="connsiteX3" fmla="*/ 4039551 w 4047295"/>
              <a:gd name="connsiteY3" fmla="*/ 6864152 h 9046463"/>
              <a:gd name="connsiteX4" fmla="*/ 1948569 w 4047295"/>
              <a:gd name="connsiteY4" fmla="*/ 9046404 h 9046463"/>
              <a:gd name="connsiteX5" fmla="*/ 426 w 4047295"/>
              <a:gd name="connsiteY5" fmla="*/ 6810647 h 9046463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51206"/>
              <a:gd name="connsiteY0" fmla="*/ 6955591 h 9191407"/>
              <a:gd name="connsiteX1" fmla="*/ 2112907 w 4051206"/>
              <a:gd name="connsiteY1" fmla="*/ 173549 h 9191407"/>
              <a:gd name="connsiteX2" fmla="*/ 2893592 w 4051206"/>
              <a:gd name="connsiteY2" fmla="*/ 4306651 h 9191407"/>
              <a:gd name="connsiteX3" fmla="*/ 4039551 w 4051206"/>
              <a:gd name="connsiteY3" fmla="*/ 7009096 h 9191407"/>
              <a:gd name="connsiteX4" fmla="*/ 1948569 w 4051206"/>
              <a:gd name="connsiteY4" fmla="*/ 9191348 h 9191407"/>
              <a:gd name="connsiteX5" fmla="*/ 426 w 4051206"/>
              <a:gd name="connsiteY5" fmla="*/ 6955591 h 9191407"/>
              <a:gd name="connsiteX0" fmla="*/ 426 w 4050775"/>
              <a:gd name="connsiteY0" fmla="*/ 6820082 h 9055898"/>
              <a:gd name="connsiteX1" fmla="*/ 2112907 w 4050775"/>
              <a:gd name="connsiteY1" fmla="*/ 38040 h 9055898"/>
              <a:gd name="connsiteX2" fmla="*/ 2860305 w 4050775"/>
              <a:gd name="connsiteY2" fmla="*/ 4184644 h 9055898"/>
              <a:gd name="connsiteX3" fmla="*/ 4039551 w 4050775"/>
              <a:gd name="connsiteY3" fmla="*/ 6873587 h 9055898"/>
              <a:gd name="connsiteX4" fmla="*/ 1948569 w 4050775"/>
              <a:gd name="connsiteY4" fmla="*/ 9055839 h 9055898"/>
              <a:gd name="connsiteX5" fmla="*/ 426 w 4050775"/>
              <a:gd name="connsiteY5" fmla="*/ 6820082 h 9055898"/>
              <a:gd name="connsiteX0" fmla="*/ 426 w 4050919"/>
              <a:gd name="connsiteY0" fmla="*/ 6820082 h 9055898"/>
              <a:gd name="connsiteX1" fmla="*/ 2112907 w 4050919"/>
              <a:gd name="connsiteY1" fmla="*/ 38040 h 9055898"/>
              <a:gd name="connsiteX2" fmla="*/ 2860305 w 4050919"/>
              <a:gd name="connsiteY2" fmla="*/ 4184644 h 9055898"/>
              <a:gd name="connsiteX3" fmla="*/ 4039551 w 4050919"/>
              <a:gd name="connsiteY3" fmla="*/ 6873587 h 9055898"/>
              <a:gd name="connsiteX4" fmla="*/ 1948569 w 4050919"/>
              <a:gd name="connsiteY4" fmla="*/ 9055839 h 9055898"/>
              <a:gd name="connsiteX5" fmla="*/ 426 w 4050919"/>
              <a:gd name="connsiteY5" fmla="*/ 6820082 h 9055898"/>
              <a:gd name="connsiteX0" fmla="*/ 426 w 4043053"/>
              <a:gd name="connsiteY0" fmla="*/ 6820082 h 9055898"/>
              <a:gd name="connsiteX1" fmla="*/ 2112907 w 4043053"/>
              <a:gd name="connsiteY1" fmla="*/ 38040 h 9055898"/>
              <a:gd name="connsiteX2" fmla="*/ 2860305 w 4043053"/>
              <a:gd name="connsiteY2" fmla="*/ 4184644 h 9055898"/>
              <a:gd name="connsiteX3" fmla="*/ 4039551 w 4043053"/>
              <a:gd name="connsiteY3" fmla="*/ 6873587 h 9055898"/>
              <a:gd name="connsiteX4" fmla="*/ 1948569 w 4043053"/>
              <a:gd name="connsiteY4" fmla="*/ 9055839 h 9055898"/>
              <a:gd name="connsiteX5" fmla="*/ 426 w 4043053"/>
              <a:gd name="connsiteY5" fmla="*/ 6820082 h 9055898"/>
              <a:gd name="connsiteX0" fmla="*/ 37742 w 4080369"/>
              <a:gd name="connsiteY0" fmla="*/ 7515046 h 9750862"/>
              <a:gd name="connsiteX1" fmla="*/ 867771 w 4080369"/>
              <a:gd name="connsiteY1" fmla="*/ 32148 h 9750862"/>
              <a:gd name="connsiteX2" fmla="*/ 2897621 w 4080369"/>
              <a:gd name="connsiteY2" fmla="*/ 4879608 h 9750862"/>
              <a:gd name="connsiteX3" fmla="*/ 4076867 w 4080369"/>
              <a:gd name="connsiteY3" fmla="*/ 7568551 h 9750862"/>
              <a:gd name="connsiteX4" fmla="*/ 1985885 w 4080369"/>
              <a:gd name="connsiteY4" fmla="*/ 9750803 h 9750862"/>
              <a:gd name="connsiteX5" fmla="*/ 37742 w 4080369"/>
              <a:gd name="connsiteY5" fmla="*/ 7515046 h 9750862"/>
              <a:gd name="connsiteX0" fmla="*/ 1150485 w 5193112"/>
              <a:gd name="connsiteY0" fmla="*/ 7734507 h 9970323"/>
              <a:gd name="connsiteX1" fmla="*/ 1980514 w 5193112"/>
              <a:gd name="connsiteY1" fmla="*/ 251609 h 9970323"/>
              <a:gd name="connsiteX2" fmla="*/ 4010364 w 5193112"/>
              <a:gd name="connsiteY2" fmla="*/ 5099069 h 9970323"/>
              <a:gd name="connsiteX3" fmla="*/ 5189610 w 5193112"/>
              <a:gd name="connsiteY3" fmla="*/ 7788012 h 9970323"/>
              <a:gd name="connsiteX4" fmla="*/ 3098628 w 5193112"/>
              <a:gd name="connsiteY4" fmla="*/ 9970264 h 9970323"/>
              <a:gd name="connsiteX5" fmla="*/ 1150485 w 5193112"/>
              <a:gd name="connsiteY5" fmla="*/ 7734507 h 9970323"/>
              <a:gd name="connsiteX0" fmla="*/ 1150485 w 5193112"/>
              <a:gd name="connsiteY0" fmla="*/ 7734507 h 9970323"/>
              <a:gd name="connsiteX1" fmla="*/ 1980514 w 5193112"/>
              <a:gd name="connsiteY1" fmla="*/ 251609 h 9970323"/>
              <a:gd name="connsiteX2" fmla="*/ 4010364 w 5193112"/>
              <a:gd name="connsiteY2" fmla="*/ 5099069 h 9970323"/>
              <a:gd name="connsiteX3" fmla="*/ 5189610 w 5193112"/>
              <a:gd name="connsiteY3" fmla="*/ 7788012 h 9970323"/>
              <a:gd name="connsiteX4" fmla="*/ 3098628 w 5193112"/>
              <a:gd name="connsiteY4" fmla="*/ 9970264 h 9970323"/>
              <a:gd name="connsiteX5" fmla="*/ 1150485 w 5193112"/>
              <a:gd name="connsiteY5" fmla="*/ 7734507 h 9970323"/>
              <a:gd name="connsiteX0" fmla="*/ 1150485 w 5193112"/>
              <a:gd name="connsiteY0" fmla="*/ 7734507 h 9970323"/>
              <a:gd name="connsiteX1" fmla="*/ 1980514 w 5193112"/>
              <a:gd name="connsiteY1" fmla="*/ 251609 h 9970323"/>
              <a:gd name="connsiteX2" fmla="*/ 4010364 w 5193112"/>
              <a:gd name="connsiteY2" fmla="*/ 5099069 h 9970323"/>
              <a:gd name="connsiteX3" fmla="*/ 5189610 w 5193112"/>
              <a:gd name="connsiteY3" fmla="*/ 7788012 h 9970323"/>
              <a:gd name="connsiteX4" fmla="*/ 3098628 w 5193112"/>
              <a:gd name="connsiteY4" fmla="*/ 9970264 h 9970323"/>
              <a:gd name="connsiteX5" fmla="*/ 1150485 w 5193112"/>
              <a:gd name="connsiteY5" fmla="*/ 7734507 h 997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3112" h="9970323">
                <a:moveTo>
                  <a:pt x="1150485" y="7734507"/>
                </a:moveTo>
                <a:cubicBezTo>
                  <a:pt x="964133" y="6114731"/>
                  <a:pt x="-1803446" y="-1466028"/>
                  <a:pt x="1980514" y="251609"/>
                </a:cubicBezTo>
                <a:cubicBezTo>
                  <a:pt x="5764474" y="1969246"/>
                  <a:pt x="3677242" y="3518662"/>
                  <a:pt x="4010364" y="5099069"/>
                </a:cubicBezTo>
                <a:cubicBezTo>
                  <a:pt x="4519115" y="6745123"/>
                  <a:pt x="5249887" y="6933989"/>
                  <a:pt x="5189610" y="7788012"/>
                </a:cubicBezTo>
                <a:cubicBezTo>
                  <a:pt x="5038115" y="8989750"/>
                  <a:pt x="3771815" y="9979181"/>
                  <a:pt x="3098628" y="9970264"/>
                </a:cubicBezTo>
                <a:cubicBezTo>
                  <a:pt x="2425441" y="9961347"/>
                  <a:pt x="1336837" y="9354283"/>
                  <a:pt x="1150485" y="7734507"/>
                </a:cubicBez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6" name="Овал 2">
            <a:extLst>
              <a:ext uri="{FF2B5EF4-FFF2-40B4-BE49-F238E27FC236}">
                <a16:creationId xmlns:a16="http://schemas.microsoft.com/office/drawing/2014/main" id="{FA89FB5A-2B3A-426A-9273-1B6D24E3BEA7}"/>
              </a:ext>
            </a:extLst>
          </p:cNvPr>
          <p:cNvSpPr/>
          <p:nvPr/>
        </p:nvSpPr>
        <p:spPr>
          <a:xfrm rot="20224736">
            <a:off x="-4497120" y="-357938"/>
            <a:ext cx="7361935" cy="12371545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  <a:gd name="connsiteX0" fmla="*/ 6106 w 4046627"/>
              <a:gd name="connsiteY0" fmla="*/ 6155274 h 8391090"/>
              <a:gd name="connsiteX1" fmla="*/ 2609675 w 4046627"/>
              <a:gd name="connsiteY1" fmla="*/ 315137 h 8391090"/>
              <a:gd name="connsiteX2" fmla="*/ 4045231 w 4046627"/>
              <a:gd name="connsiteY2" fmla="*/ 6208779 h 8391090"/>
              <a:gd name="connsiteX3" fmla="*/ 1954249 w 4046627"/>
              <a:gd name="connsiteY3" fmla="*/ 8391031 h 8391090"/>
              <a:gd name="connsiteX4" fmla="*/ 6106 w 4046627"/>
              <a:gd name="connsiteY4" fmla="*/ 6155274 h 8391090"/>
              <a:gd name="connsiteX0" fmla="*/ 6106 w 4046683"/>
              <a:gd name="connsiteY0" fmla="*/ 6940657 h 9176473"/>
              <a:gd name="connsiteX1" fmla="*/ 2609675 w 4046683"/>
              <a:gd name="connsiteY1" fmla="*/ 1100520 h 9176473"/>
              <a:gd name="connsiteX2" fmla="*/ 4045231 w 4046683"/>
              <a:gd name="connsiteY2" fmla="*/ 6994162 h 9176473"/>
              <a:gd name="connsiteX3" fmla="*/ 1954249 w 4046683"/>
              <a:gd name="connsiteY3" fmla="*/ 9176414 h 9176473"/>
              <a:gd name="connsiteX4" fmla="*/ 6106 w 4046683"/>
              <a:gd name="connsiteY4" fmla="*/ 6940657 h 9176473"/>
              <a:gd name="connsiteX0" fmla="*/ 6106 w 4052562"/>
              <a:gd name="connsiteY0" fmla="*/ 6940657 h 9176473"/>
              <a:gd name="connsiteX1" fmla="*/ 2609675 w 4052562"/>
              <a:gd name="connsiteY1" fmla="*/ 1100520 h 9176473"/>
              <a:gd name="connsiteX2" fmla="*/ 2645166 w 4052562"/>
              <a:gd name="connsiteY2" fmla="*/ 3860578 h 9176473"/>
              <a:gd name="connsiteX3" fmla="*/ 4045231 w 4052562"/>
              <a:gd name="connsiteY3" fmla="*/ 6994162 h 9176473"/>
              <a:gd name="connsiteX4" fmla="*/ 1954249 w 4052562"/>
              <a:gd name="connsiteY4" fmla="*/ 9176414 h 9176473"/>
              <a:gd name="connsiteX5" fmla="*/ 6106 w 4052562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3002"/>
              <a:gd name="connsiteY0" fmla="*/ 5892343 h 8128159"/>
              <a:gd name="connsiteX1" fmla="*/ 2609675 w 4053002"/>
              <a:gd name="connsiteY1" fmla="*/ 52206 h 8128159"/>
              <a:gd name="connsiteX2" fmla="*/ 2861974 w 4053002"/>
              <a:gd name="connsiteY2" fmla="*/ 3160412 h 8128159"/>
              <a:gd name="connsiteX3" fmla="*/ 4045231 w 4053002"/>
              <a:gd name="connsiteY3" fmla="*/ 5945848 h 8128159"/>
              <a:gd name="connsiteX4" fmla="*/ 1954249 w 4053002"/>
              <a:gd name="connsiteY4" fmla="*/ 8128100 h 8128159"/>
              <a:gd name="connsiteX5" fmla="*/ 6106 w 4053002"/>
              <a:gd name="connsiteY5" fmla="*/ 5892343 h 8128159"/>
              <a:gd name="connsiteX0" fmla="*/ 6106 w 4052715"/>
              <a:gd name="connsiteY0" fmla="*/ 5892343 h 8128159"/>
              <a:gd name="connsiteX1" fmla="*/ 2609675 w 4052715"/>
              <a:gd name="connsiteY1" fmla="*/ 52206 h 8128159"/>
              <a:gd name="connsiteX2" fmla="*/ 2861974 w 4052715"/>
              <a:gd name="connsiteY2" fmla="*/ 3160412 h 8128159"/>
              <a:gd name="connsiteX3" fmla="*/ 4045231 w 4052715"/>
              <a:gd name="connsiteY3" fmla="*/ 5945848 h 8128159"/>
              <a:gd name="connsiteX4" fmla="*/ 1954249 w 4052715"/>
              <a:gd name="connsiteY4" fmla="*/ 8128100 h 8128159"/>
              <a:gd name="connsiteX5" fmla="*/ 6106 w 4052715"/>
              <a:gd name="connsiteY5" fmla="*/ 5892343 h 8128159"/>
              <a:gd name="connsiteX0" fmla="*/ 6106 w 4052748"/>
              <a:gd name="connsiteY0" fmla="*/ 5892343 h 8128159"/>
              <a:gd name="connsiteX1" fmla="*/ 2609675 w 4052748"/>
              <a:gd name="connsiteY1" fmla="*/ 52206 h 8128159"/>
              <a:gd name="connsiteX2" fmla="*/ 2861974 w 4052748"/>
              <a:gd name="connsiteY2" fmla="*/ 3160412 h 8128159"/>
              <a:gd name="connsiteX3" fmla="*/ 4045231 w 4052748"/>
              <a:gd name="connsiteY3" fmla="*/ 5945848 h 8128159"/>
              <a:gd name="connsiteX4" fmla="*/ 1954249 w 4052748"/>
              <a:gd name="connsiteY4" fmla="*/ 8128100 h 8128159"/>
              <a:gd name="connsiteX5" fmla="*/ 6106 w 4052748"/>
              <a:gd name="connsiteY5" fmla="*/ 5892343 h 8128159"/>
              <a:gd name="connsiteX0" fmla="*/ 6106 w 4052726"/>
              <a:gd name="connsiteY0" fmla="*/ 5893746 h 8129562"/>
              <a:gd name="connsiteX1" fmla="*/ 2609675 w 4052726"/>
              <a:gd name="connsiteY1" fmla="*/ 53609 h 8129562"/>
              <a:gd name="connsiteX2" fmla="*/ 2858089 w 4052726"/>
              <a:gd name="connsiteY2" fmla="*/ 3134318 h 8129562"/>
              <a:gd name="connsiteX3" fmla="*/ 4045231 w 4052726"/>
              <a:gd name="connsiteY3" fmla="*/ 5947251 h 8129562"/>
              <a:gd name="connsiteX4" fmla="*/ 1954249 w 4052726"/>
              <a:gd name="connsiteY4" fmla="*/ 8129503 h 8129562"/>
              <a:gd name="connsiteX5" fmla="*/ 6106 w 4052726"/>
              <a:gd name="connsiteY5" fmla="*/ 5893746 h 8129562"/>
              <a:gd name="connsiteX0" fmla="*/ 6106 w 4052615"/>
              <a:gd name="connsiteY0" fmla="*/ 5893746 h 8129562"/>
              <a:gd name="connsiteX1" fmla="*/ 2609675 w 4052615"/>
              <a:gd name="connsiteY1" fmla="*/ 53609 h 8129562"/>
              <a:gd name="connsiteX2" fmla="*/ 2858089 w 4052615"/>
              <a:gd name="connsiteY2" fmla="*/ 3134318 h 8129562"/>
              <a:gd name="connsiteX3" fmla="*/ 4045231 w 4052615"/>
              <a:gd name="connsiteY3" fmla="*/ 5947251 h 8129562"/>
              <a:gd name="connsiteX4" fmla="*/ 1954249 w 4052615"/>
              <a:gd name="connsiteY4" fmla="*/ 8129503 h 8129562"/>
              <a:gd name="connsiteX5" fmla="*/ 6106 w 4052615"/>
              <a:gd name="connsiteY5" fmla="*/ 5893746 h 8129562"/>
              <a:gd name="connsiteX0" fmla="*/ 6106 w 4052847"/>
              <a:gd name="connsiteY0" fmla="*/ 5888275 h 8124091"/>
              <a:gd name="connsiteX1" fmla="*/ 2609675 w 4052847"/>
              <a:gd name="connsiteY1" fmla="*/ 48138 h 8124091"/>
              <a:gd name="connsiteX2" fmla="*/ 2899272 w 4052847"/>
              <a:gd name="connsiteY2" fmla="*/ 3239335 h 8124091"/>
              <a:gd name="connsiteX3" fmla="*/ 4045231 w 4052847"/>
              <a:gd name="connsiteY3" fmla="*/ 5941780 h 8124091"/>
              <a:gd name="connsiteX4" fmla="*/ 1954249 w 4052847"/>
              <a:gd name="connsiteY4" fmla="*/ 8124032 h 8124091"/>
              <a:gd name="connsiteX5" fmla="*/ 6106 w 4052847"/>
              <a:gd name="connsiteY5" fmla="*/ 5888275 h 8124091"/>
              <a:gd name="connsiteX0" fmla="*/ 6106 w 4052975"/>
              <a:gd name="connsiteY0" fmla="*/ 5888275 h 8124091"/>
              <a:gd name="connsiteX1" fmla="*/ 2609675 w 4052975"/>
              <a:gd name="connsiteY1" fmla="*/ 48138 h 8124091"/>
              <a:gd name="connsiteX2" fmla="*/ 2899272 w 4052975"/>
              <a:gd name="connsiteY2" fmla="*/ 3239335 h 8124091"/>
              <a:gd name="connsiteX3" fmla="*/ 4045231 w 4052975"/>
              <a:gd name="connsiteY3" fmla="*/ 5941780 h 8124091"/>
              <a:gd name="connsiteX4" fmla="*/ 1954249 w 4052975"/>
              <a:gd name="connsiteY4" fmla="*/ 8124032 h 8124091"/>
              <a:gd name="connsiteX5" fmla="*/ 6106 w 4052975"/>
              <a:gd name="connsiteY5" fmla="*/ 5888275 h 8124091"/>
              <a:gd name="connsiteX0" fmla="*/ 6106 w 4052975"/>
              <a:gd name="connsiteY0" fmla="*/ 5889172 h 8124988"/>
              <a:gd name="connsiteX1" fmla="*/ 2609675 w 4052975"/>
              <a:gd name="connsiteY1" fmla="*/ 49035 h 8124988"/>
              <a:gd name="connsiteX2" fmla="*/ 2899272 w 4052975"/>
              <a:gd name="connsiteY2" fmla="*/ 3240232 h 8124988"/>
              <a:gd name="connsiteX3" fmla="*/ 4045231 w 4052975"/>
              <a:gd name="connsiteY3" fmla="*/ 5942677 h 8124988"/>
              <a:gd name="connsiteX4" fmla="*/ 1954249 w 4052975"/>
              <a:gd name="connsiteY4" fmla="*/ 8124929 h 8124988"/>
              <a:gd name="connsiteX5" fmla="*/ 6106 w 4052975"/>
              <a:gd name="connsiteY5" fmla="*/ 5889172 h 8124988"/>
              <a:gd name="connsiteX0" fmla="*/ 6106 w 4052975"/>
              <a:gd name="connsiteY0" fmla="*/ 5858987 h 8094803"/>
              <a:gd name="connsiteX1" fmla="*/ 2609675 w 4052975"/>
              <a:gd name="connsiteY1" fmla="*/ 18850 h 8094803"/>
              <a:gd name="connsiteX2" fmla="*/ 2899272 w 4052975"/>
              <a:gd name="connsiteY2" fmla="*/ 3210047 h 8094803"/>
              <a:gd name="connsiteX3" fmla="*/ 4045231 w 4052975"/>
              <a:gd name="connsiteY3" fmla="*/ 5912492 h 8094803"/>
              <a:gd name="connsiteX4" fmla="*/ 1954249 w 4052975"/>
              <a:gd name="connsiteY4" fmla="*/ 8094744 h 8094803"/>
              <a:gd name="connsiteX5" fmla="*/ 6106 w 4052975"/>
              <a:gd name="connsiteY5" fmla="*/ 5858987 h 8094803"/>
              <a:gd name="connsiteX0" fmla="*/ 6320 w 4053189"/>
              <a:gd name="connsiteY0" fmla="*/ 6033610 h 8269426"/>
              <a:gd name="connsiteX1" fmla="*/ 2622170 w 4053189"/>
              <a:gd name="connsiteY1" fmla="*/ 17690 h 8269426"/>
              <a:gd name="connsiteX2" fmla="*/ 2899486 w 4053189"/>
              <a:gd name="connsiteY2" fmla="*/ 3384670 h 8269426"/>
              <a:gd name="connsiteX3" fmla="*/ 4045445 w 4053189"/>
              <a:gd name="connsiteY3" fmla="*/ 6087115 h 8269426"/>
              <a:gd name="connsiteX4" fmla="*/ 1954463 w 4053189"/>
              <a:gd name="connsiteY4" fmla="*/ 8269367 h 8269426"/>
              <a:gd name="connsiteX5" fmla="*/ 6320 w 4053189"/>
              <a:gd name="connsiteY5" fmla="*/ 6033610 h 8269426"/>
              <a:gd name="connsiteX0" fmla="*/ 6320 w 4053189"/>
              <a:gd name="connsiteY0" fmla="*/ 6049744 h 8285560"/>
              <a:gd name="connsiteX1" fmla="*/ 2622170 w 4053189"/>
              <a:gd name="connsiteY1" fmla="*/ 33824 h 8285560"/>
              <a:gd name="connsiteX2" fmla="*/ 2899486 w 4053189"/>
              <a:gd name="connsiteY2" fmla="*/ 3400804 h 8285560"/>
              <a:gd name="connsiteX3" fmla="*/ 4045445 w 4053189"/>
              <a:gd name="connsiteY3" fmla="*/ 6103249 h 8285560"/>
              <a:gd name="connsiteX4" fmla="*/ 1954463 w 4053189"/>
              <a:gd name="connsiteY4" fmla="*/ 8285501 h 8285560"/>
              <a:gd name="connsiteX5" fmla="*/ 6320 w 4053189"/>
              <a:gd name="connsiteY5" fmla="*/ 6049744 h 8285560"/>
              <a:gd name="connsiteX0" fmla="*/ 7587 w 4054456"/>
              <a:gd name="connsiteY0" fmla="*/ 6175139 h 8410955"/>
              <a:gd name="connsiteX1" fmla="*/ 2692241 w 4054456"/>
              <a:gd name="connsiteY1" fmla="*/ 33190 h 8410955"/>
              <a:gd name="connsiteX2" fmla="*/ 2900753 w 4054456"/>
              <a:gd name="connsiteY2" fmla="*/ 3526199 h 8410955"/>
              <a:gd name="connsiteX3" fmla="*/ 4046712 w 4054456"/>
              <a:gd name="connsiteY3" fmla="*/ 6228644 h 8410955"/>
              <a:gd name="connsiteX4" fmla="*/ 1955730 w 4054456"/>
              <a:gd name="connsiteY4" fmla="*/ 8410896 h 8410955"/>
              <a:gd name="connsiteX5" fmla="*/ 7587 w 4054456"/>
              <a:gd name="connsiteY5" fmla="*/ 6175139 h 8410955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426 w 4047295"/>
              <a:gd name="connsiteY0" fmla="*/ 6810647 h 9046463"/>
              <a:gd name="connsiteX1" fmla="*/ 2112907 w 4047295"/>
              <a:gd name="connsiteY1" fmla="*/ 28605 h 9046463"/>
              <a:gd name="connsiteX2" fmla="*/ 2893592 w 4047295"/>
              <a:gd name="connsiteY2" fmla="*/ 4161707 h 9046463"/>
              <a:gd name="connsiteX3" fmla="*/ 4039551 w 4047295"/>
              <a:gd name="connsiteY3" fmla="*/ 6864152 h 9046463"/>
              <a:gd name="connsiteX4" fmla="*/ 1948569 w 4047295"/>
              <a:gd name="connsiteY4" fmla="*/ 9046404 h 9046463"/>
              <a:gd name="connsiteX5" fmla="*/ 426 w 4047295"/>
              <a:gd name="connsiteY5" fmla="*/ 6810647 h 9046463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7295" h="9191407">
                <a:moveTo>
                  <a:pt x="426" y="6955591"/>
                </a:moveTo>
                <a:cubicBezTo>
                  <a:pt x="27816" y="5452625"/>
                  <a:pt x="141967" y="-1146876"/>
                  <a:pt x="2112907" y="173549"/>
                </a:cubicBezTo>
                <a:cubicBezTo>
                  <a:pt x="4083847" y="1493974"/>
                  <a:pt x="2524345" y="3186679"/>
                  <a:pt x="2893592" y="4306651"/>
                </a:cubicBezTo>
                <a:cubicBezTo>
                  <a:pt x="2948520" y="5216152"/>
                  <a:pt x="4154704" y="6123123"/>
                  <a:pt x="4039551" y="7009096"/>
                </a:cubicBezTo>
                <a:cubicBezTo>
                  <a:pt x="3888056" y="8210834"/>
                  <a:pt x="2621756" y="9200265"/>
                  <a:pt x="1948569" y="9191348"/>
                </a:cubicBezTo>
                <a:cubicBezTo>
                  <a:pt x="1275382" y="9182431"/>
                  <a:pt x="-26964" y="8458557"/>
                  <a:pt x="426" y="6955591"/>
                </a:cubicBezTo>
                <a:close/>
              </a:path>
            </a:pathLst>
          </a:custGeom>
          <a:solidFill>
            <a:srgbClr val="CC5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7" name="Овал 2">
            <a:extLst>
              <a:ext uri="{FF2B5EF4-FFF2-40B4-BE49-F238E27FC236}">
                <a16:creationId xmlns:a16="http://schemas.microsoft.com/office/drawing/2014/main" id="{FCDD0164-B4E7-4132-BE6A-049759C4E1BF}"/>
              </a:ext>
            </a:extLst>
          </p:cNvPr>
          <p:cNvSpPr/>
          <p:nvPr/>
        </p:nvSpPr>
        <p:spPr>
          <a:xfrm rot="20224736">
            <a:off x="-5164375" y="585573"/>
            <a:ext cx="7374962" cy="11318575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  <a:gd name="connsiteX0" fmla="*/ 6106 w 4046627"/>
              <a:gd name="connsiteY0" fmla="*/ 6155274 h 8391090"/>
              <a:gd name="connsiteX1" fmla="*/ 2609675 w 4046627"/>
              <a:gd name="connsiteY1" fmla="*/ 315137 h 8391090"/>
              <a:gd name="connsiteX2" fmla="*/ 4045231 w 4046627"/>
              <a:gd name="connsiteY2" fmla="*/ 6208779 h 8391090"/>
              <a:gd name="connsiteX3" fmla="*/ 1954249 w 4046627"/>
              <a:gd name="connsiteY3" fmla="*/ 8391031 h 8391090"/>
              <a:gd name="connsiteX4" fmla="*/ 6106 w 4046627"/>
              <a:gd name="connsiteY4" fmla="*/ 6155274 h 8391090"/>
              <a:gd name="connsiteX0" fmla="*/ 6106 w 4046683"/>
              <a:gd name="connsiteY0" fmla="*/ 6940657 h 9176473"/>
              <a:gd name="connsiteX1" fmla="*/ 2609675 w 4046683"/>
              <a:gd name="connsiteY1" fmla="*/ 1100520 h 9176473"/>
              <a:gd name="connsiteX2" fmla="*/ 4045231 w 4046683"/>
              <a:gd name="connsiteY2" fmla="*/ 6994162 h 9176473"/>
              <a:gd name="connsiteX3" fmla="*/ 1954249 w 4046683"/>
              <a:gd name="connsiteY3" fmla="*/ 9176414 h 9176473"/>
              <a:gd name="connsiteX4" fmla="*/ 6106 w 4046683"/>
              <a:gd name="connsiteY4" fmla="*/ 6940657 h 9176473"/>
              <a:gd name="connsiteX0" fmla="*/ 6106 w 4052562"/>
              <a:gd name="connsiteY0" fmla="*/ 6940657 h 9176473"/>
              <a:gd name="connsiteX1" fmla="*/ 2609675 w 4052562"/>
              <a:gd name="connsiteY1" fmla="*/ 1100520 h 9176473"/>
              <a:gd name="connsiteX2" fmla="*/ 2645166 w 4052562"/>
              <a:gd name="connsiteY2" fmla="*/ 3860578 h 9176473"/>
              <a:gd name="connsiteX3" fmla="*/ 4045231 w 4052562"/>
              <a:gd name="connsiteY3" fmla="*/ 6994162 h 9176473"/>
              <a:gd name="connsiteX4" fmla="*/ 1954249 w 4052562"/>
              <a:gd name="connsiteY4" fmla="*/ 9176414 h 9176473"/>
              <a:gd name="connsiteX5" fmla="*/ 6106 w 4052562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3002"/>
              <a:gd name="connsiteY0" fmla="*/ 5892343 h 8128159"/>
              <a:gd name="connsiteX1" fmla="*/ 2609675 w 4053002"/>
              <a:gd name="connsiteY1" fmla="*/ 52206 h 8128159"/>
              <a:gd name="connsiteX2" fmla="*/ 2861974 w 4053002"/>
              <a:gd name="connsiteY2" fmla="*/ 3160412 h 8128159"/>
              <a:gd name="connsiteX3" fmla="*/ 4045231 w 4053002"/>
              <a:gd name="connsiteY3" fmla="*/ 5945848 h 8128159"/>
              <a:gd name="connsiteX4" fmla="*/ 1954249 w 4053002"/>
              <a:gd name="connsiteY4" fmla="*/ 8128100 h 8128159"/>
              <a:gd name="connsiteX5" fmla="*/ 6106 w 4053002"/>
              <a:gd name="connsiteY5" fmla="*/ 5892343 h 8128159"/>
              <a:gd name="connsiteX0" fmla="*/ 6106 w 4052715"/>
              <a:gd name="connsiteY0" fmla="*/ 5892343 h 8128159"/>
              <a:gd name="connsiteX1" fmla="*/ 2609675 w 4052715"/>
              <a:gd name="connsiteY1" fmla="*/ 52206 h 8128159"/>
              <a:gd name="connsiteX2" fmla="*/ 2861974 w 4052715"/>
              <a:gd name="connsiteY2" fmla="*/ 3160412 h 8128159"/>
              <a:gd name="connsiteX3" fmla="*/ 4045231 w 4052715"/>
              <a:gd name="connsiteY3" fmla="*/ 5945848 h 8128159"/>
              <a:gd name="connsiteX4" fmla="*/ 1954249 w 4052715"/>
              <a:gd name="connsiteY4" fmla="*/ 8128100 h 8128159"/>
              <a:gd name="connsiteX5" fmla="*/ 6106 w 4052715"/>
              <a:gd name="connsiteY5" fmla="*/ 5892343 h 8128159"/>
              <a:gd name="connsiteX0" fmla="*/ 6106 w 4052748"/>
              <a:gd name="connsiteY0" fmla="*/ 5892343 h 8128159"/>
              <a:gd name="connsiteX1" fmla="*/ 2609675 w 4052748"/>
              <a:gd name="connsiteY1" fmla="*/ 52206 h 8128159"/>
              <a:gd name="connsiteX2" fmla="*/ 2861974 w 4052748"/>
              <a:gd name="connsiteY2" fmla="*/ 3160412 h 8128159"/>
              <a:gd name="connsiteX3" fmla="*/ 4045231 w 4052748"/>
              <a:gd name="connsiteY3" fmla="*/ 5945848 h 8128159"/>
              <a:gd name="connsiteX4" fmla="*/ 1954249 w 4052748"/>
              <a:gd name="connsiteY4" fmla="*/ 8128100 h 8128159"/>
              <a:gd name="connsiteX5" fmla="*/ 6106 w 4052748"/>
              <a:gd name="connsiteY5" fmla="*/ 5892343 h 8128159"/>
              <a:gd name="connsiteX0" fmla="*/ 6106 w 4052726"/>
              <a:gd name="connsiteY0" fmla="*/ 5893746 h 8129562"/>
              <a:gd name="connsiteX1" fmla="*/ 2609675 w 4052726"/>
              <a:gd name="connsiteY1" fmla="*/ 53609 h 8129562"/>
              <a:gd name="connsiteX2" fmla="*/ 2858089 w 4052726"/>
              <a:gd name="connsiteY2" fmla="*/ 3134318 h 8129562"/>
              <a:gd name="connsiteX3" fmla="*/ 4045231 w 4052726"/>
              <a:gd name="connsiteY3" fmla="*/ 5947251 h 8129562"/>
              <a:gd name="connsiteX4" fmla="*/ 1954249 w 4052726"/>
              <a:gd name="connsiteY4" fmla="*/ 8129503 h 8129562"/>
              <a:gd name="connsiteX5" fmla="*/ 6106 w 4052726"/>
              <a:gd name="connsiteY5" fmla="*/ 5893746 h 8129562"/>
              <a:gd name="connsiteX0" fmla="*/ 6106 w 4052615"/>
              <a:gd name="connsiteY0" fmla="*/ 5893746 h 8129562"/>
              <a:gd name="connsiteX1" fmla="*/ 2609675 w 4052615"/>
              <a:gd name="connsiteY1" fmla="*/ 53609 h 8129562"/>
              <a:gd name="connsiteX2" fmla="*/ 2858089 w 4052615"/>
              <a:gd name="connsiteY2" fmla="*/ 3134318 h 8129562"/>
              <a:gd name="connsiteX3" fmla="*/ 4045231 w 4052615"/>
              <a:gd name="connsiteY3" fmla="*/ 5947251 h 8129562"/>
              <a:gd name="connsiteX4" fmla="*/ 1954249 w 4052615"/>
              <a:gd name="connsiteY4" fmla="*/ 8129503 h 8129562"/>
              <a:gd name="connsiteX5" fmla="*/ 6106 w 4052615"/>
              <a:gd name="connsiteY5" fmla="*/ 5893746 h 8129562"/>
              <a:gd name="connsiteX0" fmla="*/ 6106 w 4052847"/>
              <a:gd name="connsiteY0" fmla="*/ 5888275 h 8124091"/>
              <a:gd name="connsiteX1" fmla="*/ 2609675 w 4052847"/>
              <a:gd name="connsiteY1" fmla="*/ 48138 h 8124091"/>
              <a:gd name="connsiteX2" fmla="*/ 2899272 w 4052847"/>
              <a:gd name="connsiteY2" fmla="*/ 3239335 h 8124091"/>
              <a:gd name="connsiteX3" fmla="*/ 4045231 w 4052847"/>
              <a:gd name="connsiteY3" fmla="*/ 5941780 h 8124091"/>
              <a:gd name="connsiteX4" fmla="*/ 1954249 w 4052847"/>
              <a:gd name="connsiteY4" fmla="*/ 8124032 h 8124091"/>
              <a:gd name="connsiteX5" fmla="*/ 6106 w 4052847"/>
              <a:gd name="connsiteY5" fmla="*/ 5888275 h 8124091"/>
              <a:gd name="connsiteX0" fmla="*/ 6106 w 4052975"/>
              <a:gd name="connsiteY0" fmla="*/ 5888275 h 8124091"/>
              <a:gd name="connsiteX1" fmla="*/ 2609675 w 4052975"/>
              <a:gd name="connsiteY1" fmla="*/ 48138 h 8124091"/>
              <a:gd name="connsiteX2" fmla="*/ 2899272 w 4052975"/>
              <a:gd name="connsiteY2" fmla="*/ 3239335 h 8124091"/>
              <a:gd name="connsiteX3" fmla="*/ 4045231 w 4052975"/>
              <a:gd name="connsiteY3" fmla="*/ 5941780 h 8124091"/>
              <a:gd name="connsiteX4" fmla="*/ 1954249 w 4052975"/>
              <a:gd name="connsiteY4" fmla="*/ 8124032 h 8124091"/>
              <a:gd name="connsiteX5" fmla="*/ 6106 w 4052975"/>
              <a:gd name="connsiteY5" fmla="*/ 5888275 h 8124091"/>
              <a:gd name="connsiteX0" fmla="*/ 6106 w 4052975"/>
              <a:gd name="connsiteY0" fmla="*/ 5889172 h 8124988"/>
              <a:gd name="connsiteX1" fmla="*/ 2609675 w 4052975"/>
              <a:gd name="connsiteY1" fmla="*/ 49035 h 8124988"/>
              <a:gd name="connsiteX2" fmla="*/ 2899272 w 4052975"/>
              <a:gd name="connsiteY2" fmla="*/ 3240232 h 8124988"/>
              <a:gd name="connsiteX3" fmla="*/ 4045231 w 4052975"/>
              <a:gd name="connsiteY3" fmla="*/ 5942677 h 8124988"/>
              <a:gd name="connsiteX4" fmla="*/ 1954249 w 4052975"/>
              <a:gd name="connsiteY4" fmla="*/ 8124929 h 8124988"/>
              <a:gd name="connsiteX5" fmla="*/ 6106 w 4052975"/>
              <a:gd name="connsiteY5" fmla="*/ 5889172 h 8124988"/>
              <a:gd name="connsiteX0" fmla="*/ 6106 w 4052975"/>
              <a:gd name="connsiteY0" fmla="*/ 5858987 h 8094803"/>
              <a:gd name="connsiteX1" fmla="*/ 2609675 w 4052975"/>
              <a:gd name="connsiteY1" fmla="*/ 18850 h 8094803"/>
              <a:gd name="connsiteX2" fmla="*/ 2899272 w 4052975"/>
              <a:gd name="connsiteY2" fmla="*/ 3210047 h 8094803"/>
              <a:gd name="connsiteX3" fmla="*/ 4045231 w 4052975"/>
              <a:gd name="connsiteY3" fmla="*/ 5912492 h 8094803"/>
              <a:gd name="connsiteX4" fmla="*/ 1954249 w 4052975"/>
              <a:gd name="connsiteY4" fmla="*/ 8094744 h 8094803"/>
              <a:gd name="connsiteX5" fmla="*/ 6106 w 4052975"/>
              <a:gd name="connsiteY5" fmla="*/ 5858987 h 8094803"/>
              <a:gd name="connsiteX0" fmla="*/ 6320 w 4053189"/>
              <a:gd name="connsiteY0" fmla="*/ 6033610 h 8269426"/>
              <a:gd name="connsiteX1" fmla="*/ 2622170 w 4053189"/>
              <a:gd name="connsiteY1" fmla="*/ 17690 h 8269426"/>
              <a:gd name="connsiteX2" fmla="*/ 2899486 w 4053189"/>
              <a:gd name="connsiteY2" fmla="*/ 3384670 h 8269426"/>
              <a:gd name="connsiteX3" fmla="*/ 4045445 w 4053189"/>
              <a:gd name="connsiteY3" fmla="*/ 6087115 h 8269426"/>
              <a:gd name="connsiteX4" fmla="*/ 1954463 w 4053189"/>
              <a:gd name="connsiteY4" fmla="*/ 8269367 h 8269426"/>
              <a:gd name="connsiteX5" fmla="*/ 6320 w 4053189"/>
              <a:gd name="connsiteY5" fmla="*/ 6033610 h 8269426"/>
              <a:gd name="connsiteX0" fmla="*/ 6320 w 4053189"/>
              <a:gd name="connsiteY0" fmla="*/ 6049744 h 8285560"/>
              <a:gd name="connsiteX1" fmla="*/ 2622170 w 4053189"/>
              <a:gd name="connsiteY1" fmla="*/ 33824 h 8285560"/>
              <a:gd name="connsiteX2" fmla="*/ 2899486 w 4053189"/>
              <a:gd name="connsiteY2" fmla="*/ 3400804 h 8285560"/>
              <a:gd name="connsiteX3" fmla="*/ 4045445 w 4053189"/>
              <a:gd name="connsiteY3" fmla="*/ 6103249 h 8285560"/>
              <a:gd name="connsiteX4" fmla="*/ 1954463 w 4053189"/>
              <a:gd name="connsiteY4" fmla="*/ 8285501 h 8285560"/>
              <a:gd name="connsiteX5" fmla="*/ 6320 w 4053189"/>
              <a:gd name="connsiteY5" fmla="*/ 6049744 h 8285560"/>
              <a:gd name="connsiteX0" fmla="*/ 7587 w 4054456"/>
              <a:gd name="connsiteY0" fmla="*/ 6175139 h 8410955"/>
              <a:gd name="connsiteX1" fmla="*/ 2692241 w 4054456"/>
              <a:gd name="connsiteY1" fmla="*/ 33190 h 8410955"/>
              <a:gd name="connsiteX2" fmla="*/ 2900753 w 4054456"/>
              <a:gd name="connsiteY2" fmla="*/ 3526199 h 8410955"/>
              <a:gd name="connsiteX3" fmla="*/ 4046712 w 4054456"/>
              <a:gd name="connsiteY3" fmla="*/ 6228644 h 8410955"/>
              <a:gd name="connsiteX4" fmla="*/ 1955730 w 4054456"/>
              <a:gd name="connsiteY4" fmla="*/ 8410896 h 8410955"/>
              <a:gd name="connsiteX5" fmla="*/ 7587 w 4054456"/>
              <a:gd name="connsiteY5" fmla="*/ 6175139 h 8410955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4456" h="8409106">
                <a:moveTo>
                  <a:pt x="7587" y="6173290"/>
                </a:moveTo>
                <a:cubicBezTo>
                  <a:pt x="130339" y="4777006"/>
                  <a:pt x="1773453" y="-451202"/>
                  <a:pt x="2692241" y="31341"/>
                </a:cubicBezTo>
                <a:cubicBezTo>
                  <a:pt x="3611029" y="513884"/>
                  <a:pt x="2779853" y="2550758"/>
                  <a:pt x="2900753" y="3524350"/>
                </a:cubicBezTo>
                <a:cubicBezTo>
                  <a:pt x="2955681" y="4433851"/>
                  <a:pt x="4161865" y="5340822"/>
                  <a:pt x="4046712" y="6226795"/>
                </a:cubicBezTo>
                <a:cubicBezTo>
                  <a:pt x="3895217" y="7428533"/>
                  <a:pt x="2628917" y="8417964"/>
                  <a:pt x="1955730" y="8409047"/>
                </a:cubicBezTo>
                <a:cubicBezTo>
                  <a:pt x="1282543" y="8400130"/>
                  <a:pt x="-115165" y="7569574"/>
                  <a:pt x="7587" y="6173290"/>
                </a:cubicBezTo>
                <a:close/>
              </a:path>
            </a:pathLst>
          </a:custGeom>
          <a:solidFill>
            <a:srgbClr val="CC7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8" name="Овал 2">
            <a:extLst>
              <a:ext uri="{FF2B5EF4-FFF2-40B4-BE49-F238E27FC236}">
                <a16:creationId xmlns:a16="http://schemas.microsoft.com/office/drawing/2014/main" id="{918269B0-8374-4C3C-924C-5EC6F08D84F3}"/>
              </a:ext>
            </a:extLst>
          </p:cNvPr>
          <p:cNvSpPr/>
          <p:nvPr/>
        </p:nvSpPr>
        <p:spPr>
          <a:xfrm rot="20224736">
            <a:off x="-5567618" y="2496451"/>
            <a:ext cx="7375668" cy="8784742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4845" h="6526601">
                <a:moveTo>
                  <a:pt x="14039" y="4290785"/>
                </a:moveTo>
                <a:cubicBezTo>
                  <a:pt x="185719" y="3269962"/>
                  <a:pt x="3672524" y="-1377369"/>
                  <a:pt x="2992264" y="401606"/>
                </a:cubicBezTo>
                <a:cubicBezTo>
                  <a:pt x="2312004" y="2180581"/>
                  <a:pt x="4117459" y="3214265"/>
                  <a:pt x="4053164" y="4344290"/>
                </a:cubicBezTo>
                <a:cubicBezTo>
                  <a:pt x="3901669" y="5546028"/>
                  <a:pt x="2635369" y="6535459"/>
                  <a:pt x="1962182" y="6526542"/>
                </a:cubicBezTo>
                <a:cubicBezTo>
                  <a:pt x="1288995" y="6517625"/>
                  <a:pt x="-157641" y="5311608"/>
                  <a:pt x="14039" y="4290785"/>
                </a:cubicBezTo>
                <a:close/>
              </a:path>
            </a:pathLst>
          </a:custGeom>
          <a:solidFill>
            <a:srgbClr val="FAB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9" name="Овал 2">
            <a:extLst>
              <a:ext uri="{FF2B5EF4-FFF2-40B4-BE49-F238E27FC236}">
                <a16:creationId xmlns:a16="http://schemas.microsoft.com/office/drawing/2014/main" id="{67CAEFB8-508F-406B-A37A-6E5541040F02}"/>
              </a:ext>
            </a:extLst>
          </p:cNvPr>
          <p:cNvSpPr/>
          <p:nvPr/>
        </p:nvSpPr>
        <p:spPr>
          <a:xfrm rot="20224736">
            <a:off x="-6106464" y="3858773"/>
            <a:ext cx="7351275" cy="7060698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1434" h="5245728">
                <a:moveTo>
                  <a:pt x="656" y="3009912"/>
                </a:moveTo>
                <a:cubicBezTo>
                  <a:pt x="34849" y="2136922"/>
                  <a:pt x="2034740" y="-149582"/>
                  <a:pt x="2153958" y="7729"/>
                </a:cubicBezTo>
                <a:cubicBezTo>
                  <a:pt x="2273176" y="165040"/>
                  <a:pt x="4104076" y="1933392"/>
                  <a:pt x="4039781" y="3063417"/>
                </a:cubicBezTo>
                <a:cubicBezTo>
                  <a:pt x="3888286" y="4265155"/>
                  <a:pt x="2621986" y="5254586"/>
                  <a:pt x="1948799" y="5245669"/>
                </a:cubicBezTo>
                <a:cubicBezTo>
                  <a:pt x="1275612" y="5236752"/>
                  <a:pt x="-33537" y="3882902"/>
                  <a:pt x="656" y="3009912"/>
                </a:cubicBezTo>
                <a:close/>
              </a:path>
            </a:pathLst>
          </a:custGeom>
          <a:solidFill>
            <a:srgbClr val="FAD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0" name="Овал 2">
            <a:extLst>
              <a:ext uri="{FF2B5EF4-FFF2-40B4-BE49-F238E27FC236}">
                <a16:creationId xmlns:a16="http://schemas.microsoft.com/office/drawing/2014/main" id="{CD29E460-1498-40CD-9302-275B070D9EBA}"/>
              </a:ext>
            </a:extLst>
          </p:cNvPr>
          <p:cNvSpPr/>
          <p:nvPr/>
        </p:nvSpPr>
        <p:spPr>
          <a:xfrm rot="20224736">
            <a:off x="-17000296" y="1789884"/>
            <a:ext cx="18067669" cy="16055512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56" h="4471514">
                <a:moveTo>
                  <a:pt x="0" y="2235757"/>
                </a:moveTo>
                <a:cubicBezTo>
                  <a:pt x="0" y="1000983"/>
                  <a:pt x="872213" y="0"/>
                  <a:pt x="1948143" y="0"/>
                </a:cubicBezTo>
                <a:cubicBezTo>
                  <a:pt x="3024073" y="0"/>
                  <a:pt x="4041418" y="1269183"/>
                  <a:pt x="3896286" y="2235757"/>
                </a:cubicBezTo>
                <a:cubicBezTo>
                  <a:pt x="3744791" y="3437495"/>
                  <a:pt x="3024073" y="4471514"/>
                  <a:pt x="1948143" y="4471514"/>
                </a:cubicBezTo>
                <a:cubicBezTo>
                  <a:pt x="872213" y="4471514"/>
                  <a:pt x="0" y="3470531"/>
                  <a:pt x="0" y="2235757"/>
                </a:cubicBezTo>
                <a:close/>
              </a:path>
            </a:pathLst>
          </a:custGeom>
          <a:solidFill>
            <a:srgbClr val="F4FF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8C1E0-71C2-4862-84BE-CF6E6C8715B9}"/>
              </a:ext>
            </a:extLst>
          </p:cNvPr>
          <p:cNvSpPr txBox="1"/>
          <p:nvPr/>
        </p:nvSpPr>
        <p:spPr>
          <a:xfrm>
            <a:off x="10642600" y="6465987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</a:t>
            </a:r>
            <a:r>
              <a:rPr lang="ru-RU" sz="1200" b="1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содержанию</a:t>
            </a:r>
            <a:endParaRPr lang="ru-RU" sz="1200" b="1" dirty="0">
              <a:solidFill>
                <a:schemeClr val="bg1">
                  <a:alpha val="77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63EFA4A-3386-48A2-A98E-D5AC0BC8F12C}"/>
              </a:ext>
            </a:extLst>
          </p:cNvPr>
          <p:cNvSpPr/>
          <p:nvPr/>
        </p:nvSpPr>
        <p:spPr>
          <a:xfrm>
            <a:off x="248216" y="101150"/>
            <a:ext cx="3376436" cy="966901"/>
          </a:xfrm>
          <a:prstGeom prst="roundRect">
            <a:avLst>
              <a:gd name="adj" fmla="val 50000"/>
            </a:avLst>
          </a:prstGeom>
          <a:solidFill>
            <a:srgbClr val="FFC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0C755-FADD-48E1-A44A-99FC612897D0}"/>
              </a:ext>
            </a:extLst>
          </p:cNvPr>
          <p:cNvSpPr txBox="1"/>
          <p:nvPr/>
        </p:nvSpPr>
        <p:spPr>
          <a:xfrm>
            <a:off x="336098" y="275769"/>
            <a:ext cx="333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Работа в 1С</a:t>
            </a:r>
          </a:p>
        </p:txBody>
      </p:sp>
      <p:sp>
        <p:nvSpPr>
          <p:cNvPr id="11" name="Овал 14">
            <a:extLst>
              <a:ext uri="{FF2B5EF4-FFF2-40B4-BE49-F238E27FC236}">
                <a16:creationId xmlns:a16="http://schemas.microsoft.com/office/drawing/2014/main" id="{B450E597-DEC4-4F1E-9D84-B2249521EBAD}"/>
              </a:ext>
            </a:extLst>
          </p:cNvPr>
          <p:cNvSpPr/>
          <p:nvPr/>
        </p:nvSpPr>
        <p:spPr>
          <a:xfrm rot="702327">
            <a:off x="5671469" y="-3418904"/>
            <a:ext cx="14217288" cy="7202723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  <a:gd name="connsiteX0" fmla="*/ 1289 w 6210422"/>
              <a:gd name="connsiteY0" fmla="*/ 668192 h 2340421"/>
              <a:gd name="connsiteX1" fmla="*/ 3729927 w 6210422"/>
              <a:gd name="connsiteY1" fmla="*/ 20830 h 2340421"/>
              <a:gd name="connsiteX2" fmla="*/ 6174900 w 6210422"/>
              <a:gd name="connsiteY2" fmla="*/ 1353921 h 2340421"/>
              <a:gd name="connsiteX3" fmla="*/ 3337769 w 6210422"/>
              <a:gd name="connsiteY3" fmla="*/ 2336982 h 2340421"/>
              <a:gd name="connsiteX4" fmla="*/ 1289 w 6210422"/>
              <a:gd name="connsiteY4" fmla="*/ 668192 h 2340421"/>
              <a:gd name="connsiteX0" fmla="*/ 1297 w 6210698"/>
              <a:gd name="connsiteY0" fmla="*/ 668192 h 2364853"/>
              <a:gd name="connsiteX1" fmla="*/ 3729935 w 6210698"/>
              <a:gd name="connsiteY1" fmla="*/ 20830 h 2364853"/>
              <a:gd name="connsiteX2" fmla="*/ 6174908 w 6210698"/>
              <a:gd name="connsiteY2" fmla="*/ 1353921 h 2364853"/>
              <a:gd name="connsiteX3" fmla="*/ 3337777 w 6210698"/>
              <a:gd name="connsiteY3" fmla="*/ 2336982 h 2364853"/>
              <a:gd name="connsiteX4" fmla="*/ 1297 w 6210698"/>
              <a:gd name="connsiteY4" fmla="*/ 668192 h 2364853"/>
              <a:gd name="connsiteX0" fmla="*/ 1274 w 6210015"/>
              <a:gd name="connsiteY0" fmla="*/ 668192 h 2414121"/>
              <a:gd name="connsiteX1" fmla="*/ 3729912 w 6210015"/>
              <a:gd name="connsiteY1" fmla="*/ 20830 h 2414121"/>
              <a:gd name="connsiteX2" fmla="*/ 6174885 w 6210015"/>
              <a:gd name="connsiteY2" fmla="*/ 1353921 h 2414121"/>
              <a:gd name="connsiteX3" fmla="*/ 3337754 w 6210015"/>
              <a:gd name="connsiteY3" fmla="*/ 2336982 h 2414121"/>
              <a:gd name="connsiteX4" fmla="*/ 1274 w 6210015"/>
              <a:gd name="connsiteY4" fmla="*/ 668192 h 2414121"/>
              <a:gd name="connsiteX0" fmla="*/ 1264 w 6346404"/>
              <a:gd name="connsiteY0" fmla="*/ 327179 h 2506000"/>
              <a:gd name="connsiteX1" fmla="*/ 3864629 w 6346404"/>
              <a:gd name="connsiteY1" fmla="*/ 118813 h 2506000"/>
              <a:gd name="connsiteX2" fmla="*/ 6309602 w 6346404"/>
              <a:gd name="connsiteY2" fmla="*/ 1451904 h 2506000"/>
              <a:gd name="connsiteX3" fmla="*/ 3472471 w 6346404"/>
              <a:gd name="connsiteY3" fmla="*/ 2434965 h 2506000"/>
              <a:gd name="connsiteX4" fmla="*/ 1264 w 6346404"/>
              <a:gd name="connsiteY4" fmla="*/ 327179 h 2506000"/>
              <a:gd name="connsiteX0" fmla="*/ 17874 w 6363014"/>
              <a:gd name="connsiteY0" fmla="*/ 361704 h 2540525"/>
              <a:gd name="connsiteX1" fmla="*/ 3881239 w 6363014"/>
              <a:gd name="connsiteY1" fmla="*/ 153338 h 2540525"/>
              <a:gd name="connsiteX2" fmla="*/ 6326212 w 6363014"/>
              <a:gd name="connsiteY2" fmla="*/ 1486429 h 2540525"/>
              <a:gd name="connsiteX3" fmla="*/ 3489081 w 6363014"/>
              <a:gd name="connsiteY3" fmla="*/ 2469490 h 2540525"/>
              <a:gd name="connsiteX4" fmla="*/ 17874 w 6363014"/>
              <a:gd name="connsiteY4" fmla="*/ 361704 h 2540525"/>
              <a:gd name="connsiteX0" fmla="*/ 18138 w 6312990"/>
              <a:gd name="connsiteY0" fmla="*/ 342897 h 2564034"/>
              <a:gd name="connsiteX1" fmla="*/ 3831339 w 6312990"/>
              <a:gd name="connsiteY1" fmla="*/ 174106 h 2564034"/>
              <a:gd name="connsiteX2" fmla="*/ 6276312 w 6312990"/>
              <a:gd name="connsiteY2" fmla="*/ 1507197 h 2564034"/>
              <a:gd name="connsiteX3" fmla="*/ 3439181 w 6312990"/>
              <a:gd name="connsiteY3" fmla="*/ 2490258 h 2564034"/>
              <a:gd name="connsiteX4" fmla="*/ 18138 w 6312990"/>
              <a:gd name="connsiteY4" fmla="*/ 342897 h 2564034"/>
              <a:gd name="connsiteX0" fmla="*/ 24810 w 6319662"/>
              <a:gd name="connsiteY0" fmla="*/ 325700 h 2546837"/>
              <a:gd name="connsiteX1" fmla="*/ 3838011 w 6319662"/>
              <a:gd name="connsiteY1" fmla="*/ 156909 h 2546837"/>
              <a:gd name="connsiteX2" fmla="*/ 6282984 w 6319662"/>
              <a:gd name="connsiteY2" fmla="*/ 1490000 h 2546837"/>
              <a:gd name="connsiteX3" fmla="*/ 3445853 w 6319662"/>
              <a:gd name="connsiteY3" fmla="*/ 2473061 h 2546837"/>
              <a:gd name="connsiteX4" fmla="*/ 24810 w 6319662"/>
              <a:gd name="connsiteY4" fmla="*/ 325700 h 2546837"/>
              <a:gd name="connsiteX0" fmla="*/ 24493 w 6364790"/>
              <a:gd name="connsiteY0" fmla="*/ 358288 h 2512180"/>
              <a:gd name="connsiteX1" fmla="*/ 3883027 w 6364790"/>
              <a:gd name="connsiteY1" fmla="*/ 126605 h 2512180"/>
              <a:gd name="connsiteX2" fmla="*/ 6328000 w 6364790"/>
              <a:gd name="connsiteY2" fmla="*/ 1459696 h 2512180"/>
              <a:gd name="connsiteX3" fmla="*/ 3490869 w 6364790"/>
              <a:gd name="connsiteY3" fmla="*/ 2442757 h 2512180"/>
              <a:gd name="connsiteX4" fmla="*/ 24493 w 6364790"/>
              <a:gd name="connsiteY4" fmla="*/ 358288 h 2512180"/>
              <a:gd name="connsiteX0" fmla="*/ 7 w 6340304"/>
              <a:gd name="connsiteY0" fmla="*/ 337519 h 2491411"/>
              <a:gd name="connsiteX1" fmla="*/ 3858541 w 6340304"/>
              <a:gd name="connsiteY1" fmla="*/ 105836 h 2491411"/>
              <a:gd name="connsiteX2" fmla="*/ 6303514 w 6340304"/>
              <a:gd name="connsiteY2" fmla="*/ 1438927 h 2491411"/>
              <a:gd name="connsiteX3" fmla="*/ 3466383 w 6340304"/>
              <a:gd name="connsiteY3" fmla="*/ 2421988 h 2491411"/>
              <a:gd name="connsiteX4" fmla="*/ 7 w 6340304"/>
              <a:gd name="connsiteY4" fmla="*/ 337519 h 2491411"/>
              <a:gd name="connsiteX0" fmla="*/ 922 w 6341219"/>
              <a:gd name="connsiteY0" fmla="*/ 432815 h 2586707"/>
              <a:gd name="connsiteX1" fmla="*/ 3859456 w 6341219"/>
              <a:gd name="connsiteY1" fmla="*/ 201132 h 2586707"/>
              <a:gd name="connsiteX2" fmla="*/ 6304429 w 6341219"/>
              <a:gd name="connsiteY2" fmla="*/ 1534223 h 2586707"/>
              <a:gd name="connsiteX3" fmla="*/ 3467298 w 6341219"/>
              <a:gd name="connsiteY3" fmla="*/ 2517284 h 2586707"/>
              <a:gd name="connsiteX4" fmla="*/ 922 w 6341219"/>
              <a:gd name="connsiteY4" fmla="*/ 432815 h 2586707"/>
              <a:gd name="connsiteX0" fmla="*/ 928 w 6321724"/>
              <a:gd name="connsiteY0" fmla="*/ 422880 h 2601880"/>
              <a:gd name="connsiteX1" fmla="*/ 3840009 w 6321724"/>
              <a:gd name="connsiteY1" fmla="*/ 214682 h 2601880"/>
              <a:gd name="connsiteX2" fmla="*/ 6284982 w 6321724"/>
              <a:gd name="connsiteY2" fmla="*/ 1547773 h 2601880"/>
              <a:gd name="connsiteX3" fmla="*/ 3447851 w 6321724"/>
              <a:gd name="connsiteY3" fmla="*/ 2530834 h 2601880"/>
              <a:gd name="connsiteX4" fmla="*/ 928 w 6321724"/>
              <a:gd name="connsiteY4" fmla="*/ 422880 h 2601880"/>
              <a:gd name="connsiteX0" fmla="*/ 1318 w 6322114"/>
              <a:gd name="connsiteY0" fmla="*/ 454471 h 2633471"/>
              <a:gd name="connsiteX1" fmla="*/ 3840399 w 6322114"/>
              <a:gd name="connsiteY1" fmla="*/ 246273 h 2633471"/>
              <a:gd name="connsiteX2" fmla="*/ 6285372 w 6322114"/>
              <a:gd name="connsiteY2" fmla="*/ 1579364 h 2633471"/>
              <a:gd name="connsiteX3" fmla="*/ 3448241 w 6322114"/>
              <a:gd name="connsiteY3" fmla="*/ 2562425 h 2633471"/>
              <a:gd name="connsiteX4" fmla="*/ 1318 w 6322114"/>
              <a:gd name="connsiteY4" fmla="*/ 454471 h 2633471"/>
              <a:gd name="connsiteX0" fmla="*/ 1318 w 6563853"/>
              <a:gd name="connsiteY0" fmla="*/ 454471 h 2646522"/>
              <a:gd name="connsiteX1" fmla="*/ 3840399 w 6563853"/>
              <a:gd name="connsiteY1" fmla="*/ 246273 h 2646522"/>
              <a:gd name="connsiteX2" fmla="*/ 6285372 w 6563853"/>
              <a:gd name="connsiteY2" fmla="*/ 1579364 h 2646522"/>
              <a:gd name="connsiteX3" fmla="*/ 3448241 w 6563853"/>
              <a:gd name="connsiteY3" fmla="*/ 2562425 h 2646522"/>
              <a:gd name="connsiteX4" fmla="*/ 1318 w 6563853"/>
              <a:gd name="connsiteY4" fmla="*/ 454471 h 2646522"/>
              <a:gd name="connsiteX0" fmla="*/ 1318 w 6565361"/>
              <a:gd name="connsiteY0" fmla="*/ 454471 h 2602982"/>
              <a:gd name="connsiteX1" fmla="*/ 3840399 w 6565361"/>
              <a:gd name="connsiteY1" fmla="*/ 246273 h 2602982"/>
              <a:gd name="connsiteX2" fmla="*/ 6285372 w 6565361"/>
              <a:gd name="connsiteY2" fmla="*/ 1579364 h 2602982"/>
              <a:gd name="connsiteX3" fmla="*/ 3448241 w 6565361"/>
              <a:gd name="connsiteY3" fmla="*/ 2562425 h 2602982"/>
              <a:gd name="connsiteX4" fmla="*/ 1318 w 6565361"/>
              <a:gd name="connsiteY4" fmla="*/ 454471 h 2602982"/>
              <a:gd name="connsiteX0" fmla="*/ 1318 w 6548317"/>
              <a:gd name="connsiteY0" fmla="*/ 454471 h 2618405"/>
              <a:gd name="connsiteX1" fmla="*/ 3840399 w 6548317"/>
              <a:gd name="connsiteY1" fmla="*/ 246273 h 2618405"/>
              <a:gd name="connsiteX2" fmla="*/ 6285372 w 6548317"/>
              <a:gd name="connsiteY2" fmla="*/ 1579364 h 2618405"/>
              <a:gd name="connsiteX3" fmla="*/ 3448241 w 6548317"/>
              <a:gd name="connsiteY3" fmla="*/ 2562425 h 2618405"/>
              <a:gd name="connsiteX4" fmla="*/ 1318 w 6548317"/>
              <a:gd name="connsiteY4" fmla="*/ 454471 h 2618405"/>
              <a:gd name="connsiteX0" fmla="*/ 1318 w 6548701"/>
              <a:gd name="connsiteY0" fmla="*/ 454471 h 2611640"/>
              <a:gd name="connsiteX1" fmla="*/ 3840399 w 6548701"/>
              <a:gd name="connsiteY1" fmla="*/ 246273 h 2611640"/>
              <a:gd name="connsiteX2" fmla="*/ 6285372 w 6548701"/>
              <a:gd name="connsiteY2" fmla="*/ 1579364 h 2611640"/>
              <a:gd name="connsiteX3" fmla="*/ 3448241 w 6548701"/>
              <a:gd name="connsiteY3" fmla="*/ 2562425 h 2611640"/>
              <a:gd name="connsiteX4" fmla="*/ 1318 w 6548701"/>
              <a:gd name="connsiteY4" fmla="*/ 454471 h 2611640"/>
              <a:gd name="connsiteX0" fmla="*/ 1339 w 6826454"/>
              <a:gd name="connsiteY0" fmla="*/ 453390 h 2640841"/>
              <a:gd name="connsiteX1" fmla="*/ 3840420 w 6826454"/>
              <a:gd name="connsiteY1" fmla="*/ 245192 h 2640841"/>
              <a:gd name="connsiteX2" fmla="*/ 6563603 w 6826454"/>
              <a:gd name="connsiteY2" fmla="*/ 1559551 h 2640841"/>
              <a:gd name="connsiteX3" fmla="*/ 3448262 w 6826454"/>
              <a:gd name="connsiteY3" fmla="*/ 2561344 h 2640841"/>
              <a:gd name="connsiteX4" fmla="*/ 1339 w 6826454"/>
              <a:gd name="connsiteY4" fmla="*/ 453390 h 2640841"/>
              <a:gd name="connsiteX0" fmla="*/ 1339 w 6782458"/>
              <a:gd name="connsiteY0" fmla="*/ 453390 h 2609673"/>
              <a:gd name="connsiteX1" fmla="*/ 3840420 w 6782458"/>
              <a:gd name="connsiteY1" fmla="*/ 245192 h 2609673"/>
              <a:gd name="connsiteX2" fmla="*/ 6563603 w 6782458"/>
              <a:gd name="connsiteY2" fmla="*/ 1559551 h 2609673"/>
              <a:gd name="connsiteX3" fmla="*/ 3448262 w 6782458"/>
              <a:gd name="connsiteY3" fmla="*/ 2561344 h 2609673"/>
              <a:gd name="connsiteX4" fmla="*/ 1339 w 6782458"/>
              <a:gd name="connsiteY4" fmla="*/ 453390 h 2609673"/>
              <a:gd name="connsiteX0" fmla="*/ 1339 w 6931665"/>
              <a:gd name="connsiteY0" fmla="*/ 453390 h 2622566"/>
              <a:gd name="connsiteX1" fmla="*/ 3840420 w 6931665"/>
              <a:gd name="connsiteY1" fmla="*/ 245192 h 2622566"/>
              <a:gd name="connsiteX2" fmla="*/ 6563603 w 6931665"/>
              <a:gd name="connsiteY2" fmla="*/ 1559551 h 2622566"/>
              <a:gd name="connsiteX3" fmla="*/ 3448262 w 6931665"/>
              <a:gd name="connsiteY3" fmla="*/ 2561344 h 2622566"/>
              <a:gd name="connsiteX4" fmla="*/ 1339 w 6931665"/>
              <a:gd name="connsiteY4" fmla="*/ 453390 h 2622566"/>
              <a:gd name="connsiteX0" fmla="*/ 1339 w 6919546"/>
              <a:gd name="connsiteY0" fmla="*/ 453390 h 2593781"/>
              <a:gd name="connsiteX1" fmla="*/ 3840420 w 6919546"/>
              <a:gd name="connsiteY1" fmla="*/ 245192 h 2593781"/>
              <a:gd name="connsiteX2" fmla="*/ 6563603 w 6919546"/>
              <a:gd name="connsiteY2" fmla="*/ 1559551 h 2593781"/>
              <a:gd name="connsiteX3" fmla="*/ 3448262 w 6919546"/>
              <a:gd name="connsiteY3" fmla="*/ 2561344 h 2593781"/>
              <a:gd name="connsiteX4" fmla="*/ 1339 w 6919546"/>
              <a:gd name="connsiteY4" fmla="*/ 453390 h 2593781"/>
              <a:gd name="connsiteX0" fmla="*/ 1339 w 6982456"/>
              <a:gd name="connsiteY0" fmla="*/ 453390 h 2605326"/>
              <a:gd name="connsiteX1" fmla="*/ 3840420 w 6982456"/>
              <a:gd name="connsiteY1" fmla="*/ 245192 h 2605326"/>
              <a:gd name="connsiteX2" fmla="*/ 6563603 w 6982456"/>
              <a:gd name="connsiteY2" fmla="*/ 1559551 h 2605326"/>
              <a:gd name="connsiteX3" fmla="*/ 3448262 w 6982456"/>
              <a:gd name="connsiteY3" fmla="*/ 2561344 h 2605326"/>
              <a:gd name="connsiteX4" fmla="*/ 1339 w 6982456"/>
              <a:gd name="connsiteY4" fmla="*/ 453390 h 2605326"/>
              <a:gd name="connsiteX0" fmla="*/ 1339 w 6981436"/>
              <a:gd name="connsiteY0" fmla="*/ 453390 h 2617203"/>
              <a:gd name="connsiteX1" fmla="*/ 3840420 w 6981436"/>
              <a:gd name="connsiteY1" fmla="*/ 245192 h 2617203"/>
              <a:gd name="connsiteX2" fmla="*/ 6563603 w 6981436"/>
              <a:gd name="connsiteY2" fmla="*/ 1559551 h 2617203"/>
              <a:gd name="connsiteX3" fmla="*/ 3448262 w 6981436"/>
              <a:gd name="connsiteY3" fmla="*/ 2561344 h 2617203"/>
              <a:gd name="connsiteX4" fmla="*/ 1339 w 6981436"/>
              <a:gd name="connsiteY4" fmla="*/ 453390 h 2617203"/>
              <a:gd name="connsiteX0" fmla="*/ 1339 w 6978356"/>
              <a:gd name="connsiteY0" fmla="*/ 453390 h 2612668"/>
              <a:gd name="connsiteX1" fmla="*/ 3840420 w 6978356"/>
              <a:gd name="connsiteY1" fmla="*/ 245192 h 2612668"/>
              <a:gd name="connsiteX2" fmla="*/ 6563603 w 6978356"/>
              <a:gd name="connsiteY2" fmla="*/ 1559551 h 2612668"/>
              <a:gd name="connsiteX3" fmla="*/ 3448262 w 6978356"/>
              <a:gd name="connsiteY3" fmla="*/ 2561344 h 2612668"/>
              <a:gd name="connsiteX4" fmla="*/ 1339 w 6978356"/>
              <a:gd name="connsiteY4" fmla="*/ 453390 h 2612668"/>
              <a:gd name="connsiteX0" fmla="*/ 1153 w 6978647"/>
              <a:gd name="connsiteY0" fmla="*/ 324116 h 2454820"/>
              <a:gd name="connsiteX1" fmla="*/ 3840234 w 6978647"/>
              <a:gd name="connsiteY1" fmla="*/ 115918 h 2454820"/>
              <a:gd name="connsiteX2" fmla="*/ 6563417 w 6978647"/>
              <a:gd name="connsiteY2" fmla="*/ 1430277 h 2454820"/>
              <a:gd name="connsiteX3" fmla="*/ 3454069 w 6978647"/>
              <a:gd name="connsiteY3" fmla="*/ 2398404 h 2454820"/>
              <a:gd name="connsiteX4" fmla="*/ 1153 w 6978647"/>
              <a:gd name="connsiteY4" fmla="*/ 324116 h 2454820"/>
              <a:gd name="connsiteX0" fmla="*/ 52483 w 7029977"/>
              <a:gd name="connsiteY0" fmla="*/ 302969 h 2433673"/>
              <a:gd name="connsiteX1" fmla="*/ 3891564 w 7029977"/>
              <a:gd name="connsiteY1" fmla="*/ 94771 h 2433673"/>
              <a:gd name="connsiteX2" fmla="*/ 6614747 w 7029977"/>
              <a:gd name="connsiteY2" fmla="*/ 1409130 h 2433673"/>
              <a:gd name="connsiteX3" fmla="*/ 3505399 w 7029977"/>
              <a:gd name="connsiteY3" fmla="*/ 2377257 h 2433673"/>
              <a:gd name="connsiteX4" fmla="*/ 52483 w 7029977"/>
              <a:gd name="connsiteY4" fmla="*/ 302969 h 2433673"/>
              <a:gd name="connsiteX0" fmla="*/ 25952 w 7003446"/>
              <a:gd name="connsiteY0" fmla="*/ 299819 h 2430523"/>
              <a:gd name="connsiteX1" fmla="*/ 3865033 w 7003446"/>
              <a:gd name="connsiteY1" fmla="*/ 91621 h 2430523"/>
              <a:gd name="connsiteX2" fmla="*/ 6588216 w 7003446"/>
              <a:gd name="connsiteY2" fmla="*/ 1405980 h 2430523"/>
              <a:gd name="connsiteX3" fmla="*/ 3478868 w 7003446"/>
              <a:gd name="connsiteY3" fmla="*/ 2374107 h 2430523"/>
              <a:gd name="connsiteX4" fmla="*/ 25952 w 7003446"/>
              <a:gd name="connsiteY4" fmla="*/ 299819 h 2430523"/>
              <a:gd name="connsiteX0" fmla="*/ 29081 w 6878432"/>
              <a:gd name="connsiteY0" fmla="*/ 346845 h 2429548"/>
              <a:gd name="connsiteX1" fmla="*/ 3724479 w 6878432"/>
              <a:gd name="connsiteY1" fmla="*/ 71143 h 2429548"/>
              <a:gd name="connsiteX2" fmla="*/ 6447662 w 6878432"/>
              <a:gd name="connsiteY2" fmla="*/ 1385502 h 2429548"/>
              <a:gd name="connsiteX3" fmla="*/ 3338314 w 6878432"/>
              <a:gd name="connsiteY3" fmla="*/ 2353629 h 2429548"/>
              <a:gd name="connsiteX4" fmla="*/ 29081 w 6878432"/>
              <a:gd name="connsiteY4" fmla="*/ 346845 h 2429548"/>
              <a:gd name="connsiteX0" fmla="*/ 25479 w 6874830"/>
              <a:gd name="connsiteY0" fmla="*/ 376006 h 2458709"/>
              <a:gd name="connsiteX1" fmla="*/ 3720877 w 6874830"/>
              <a:gd name="connsiteY1" fmla="*/ 100304 h 2458709"/>
              <a:gd name="connsiteX2" fmla="*/ 6444060 w 6874830"/>
              <a:gd name="connsiteY2" fmla="*/ 1414663 h 2458709"/>
              <a:gd name="connsiteX3" fmla="*/ 3334712 w 6874830"/>
              <a:gd name="connsiteY3" fmla="*/ 2382790 h 2458709"/>
              <a:gd name="connsiteX4" fmla="*/ 25479 w 6874830"/>
              <a:gd name="connsiteY4" fmla="*/ 376006 h 2458709"/>
              <a:gd name="connsiteX0" fmla="*/ 24817 w 6868190"/>
              <a:gd name="connsiteY0" fmla="*/ 376006 h 2432301"/>
              <a:gd name="connsiteX1" fmla="*/ 3720215 w 6868190"/>
              <a:gd name="connsiteY1" fmla="*/ 100304 h 2432301"/>
              <a:gd name="connsiteX2" fmla="*/ 6443398 w 6868190"/>
              <a:gd name="connsiteY2" fmla="*/ 1414663 h 2432301"/>
              <a:gd name="connsiteX3" fmla="*/ 3334050 w 6868190"/>
              <a:gd name="connsiteY3" fmla="*/ 2382790 h 2432301"/>
              <a:gd name="connsiteX4" fmla="*/ 24817 w 6868190"/>
              <a:gd name="connsiteY4" fmla="*/ 376006 h 2432301"/>
              <a:gd name="connsiteX0" fmla="*/ 24978 w 6869829"/>
              <a:gd name="connsiteY0" fmla="*/ 376006 h 2451284"/>
              <a:gd name="connsiteX1" fmla="*/ 3720376 w 6869829"/>
              <a:gd name="connsiteY1" fmla="*/ 100304 h 2451284"/>
              <a:gd name="connsiteX2" fmla="*/ 6443559 w 6869829"/>
              <a:gd name="connsiteY2" fmla="*/ 1414663 h 2451284"/>
              <a:gd name="connsiteX3" fmla="*/ 3334211 w 6869829"/>
              <a:gd name="connsiteY3" fmla="*/ 2382790 h 2451284"/>
              <a:gd name="connsiteX4" fmla="*/ 24978 w 6869829"/>
              <a:gd name="connsiteY4" fmla="*/ 376006 h 2451284"/>
              <a:gd name="connsiteX0" fmla="*/ 24978 w 6877358"/>
              <a:gd name="connsiteY0" fmla="*/ 376006 h 2449494"/>
              <a:gd name="connsiteX1" fmla="*/ 3720376 w 6877358"/>
              <a:gd name="connsiteY1" fmla="*/ 100304 h 2449494"/>
              <a:gd name="connsiteX2" fmla="*/ 6443559 w 6877358"/>
              <a:gd name="connsiteY2" fmla="*/ 1414663 h 2449494"/>
              <a:gd name="connsiteX3" fmla="*/ 3334211 w 6877358"/>
              <a:gd name="connsiteY3" fmla="*/ 2382790 h 2449494"/>
              <a:gd name="connsiteX4" fmla="*/ 24978 w 6877358"/>
              <a:gd name="connsiteY4" fmla="*/ 376006 h 2449494"/>
              <a:gd name="connsiteX0" fmla="*/ 20343 w 7731750"/>
              <a:gd name="connsiteY0" fmla="*/ 131449 h 3151207"/>
              <a:gd name="connsiteX1" fmla="*/ 4558674 w 7731750"/>
              <a:gd name="connsiteY1" fmla="*/ 731648 h 3151207"/>
              <a:gd name="connsiteX2" fmla="*/ 7281857 w 7731750"/>
              <a:gd name="connsiteY2" fmla="*/ 2046007 h 3151207"/>
              <a:gd name="connsiteX3" fmla="*/ 4172509 w 7731750"/>
              <a:gd name="connsiteY3" fmla="*/ 3014134 h 3151207"/>
              <a:gd name="connsiteX4" fmla="*/ 20343 w 7731750"/>
              <a:gd name="connsiteY4" fmla="*/ 131449 h 3151207"/>
              <a:gd name="connsiteX0" fmla="*/ 20343 w 7404088"/>
              <a:gd name="connsiteY0" fmla="*/ 131449 h 3111132"/>
              <a:gd name="connsiteX1" fmla="*/ 4558674 w 7404088"/>
              <a:gd name="connsiteY1" fmla="*/ 731648 h 3111132"/>
              <a:gd name="connsiteX2" fmla="*/ 7281857 w 7404088"/>
              <a:gd name="connsiteY2" fmla="*/ 2046007 h 3111132"/>
              <a:gd name="connsiteX3" fmla="*/ 4172509 w 7404088"/>
              <a:gd name="connsiteY3" fmla="*/ 3014134 h 3111132"/>
              <a:gd name="connsiteX4" fmla="*/ 20343 w 7404088"/>
              <a:gd name="connsiteY4" fmla="*/ 131449 h 3111132"/>
              <a:gd name="connsiteX0" fmla="*/ 21046 w 8097446"/>
              <a:gd name="connsiteY0" fmla="*/ 124978 h 3057345"/>
              <a:gd name="connsiteX1" fmla="*/ 4559377 w 8097446"/>
              <a:gd name="connsiteY1" fmla="*/ 725177 h 3057345"/>
              <a:gd name="connsiteX2" fmla="*/ 7994434 w 8097446"/>
              <a:gd name="connsiteY2" fmla="*/ 1681933 h 3057345"/>
              <a:gd name="connsiteX3" fmla="*/ 4173212 w 8097446"/>
              <a:gd name="connsiteY3" fmla="*/ 3007663 h 3057345"/>
              <a:gd name="connsiteX4" fmla="*/ 21046 w 8097446"/>
              <a:gd name="connsiteY4" fmla="*/ 124978 h 3057345"/>
              <a:gd name="connsiteX0" fmla="*/ 21046 w 8064505"/>
              <a:gd name="connsiteY0" fmla="*/ 124978 h 3075553"/>
              <a:gd name="connsiteX1" fmla="*/ 4559377 w 8064505"/>
              <a:gd name="connsiteY1" fmla="*/ 725177 h 3075553"/>
              <a:gd name="connsiteX2" fmla="*/ 7994434 w 8064505"/>
              <a:gd name="connsiteY2" fmla="*/ 1681933 h 3075553"/>
              <a:gd name="connsiteX3" fmla="*/ 4173212 w 8064505"/>
              <a:gd name="connsiteY3" fmla="*/ 3007663 h 3075553"/>
              <a:gd name="connsiteX4" fmla="*/ 21046 w 8064505"/>
              <a:gd name="connsiteY4" fmla="*/ 124978 h 3075553"/>
              <a:gd name="connsiteX0" fmla="*/ 1184 w 8044227"/>
              <a:gd name="connsiteY0" fmla="*/ 106859 h 3032927"/>
              <a:gd name="connsiteX1" fmla="*/ 4539515 w 8044227"/>
              <a:gd name="connsiteY1" fmla="*/ 707058 h 3032927"/>
              <a:gd name="connsiteX2" fmla="*/ 7974572 w 8044227"/>
              <a:gd name="connsiteY2" fmla="*/ 1663814 h 3032927"/>
              <a:gd name="connsiteX3" fmla="*/ 4132244 w 8044227"/>
              <a:gd name="connsiteY3" fmla="*/ 2962790 h 3032927"/>
              <a:gd name="connsiteX4" fmla="*/ 1184 w 8044227"/>
              <a:gd name="connsiteY4" fmla="*/ 106859 h 3032927"/>
              <a:gd name="connsiteX0" fmla="*/ 946 w 8925249"/>
              <a:gd name="connsiteY0" fmla="*/ 71416 h 3631088"/>
              <a:gd name="connsiteX1" fmla="*/ 5417640 w 8925249"/>
              <a:gd name="connsiteY1" fmla="*/ 1267811 h 3631088"/>
              <a:gd name="connsiteX2" fmla="*/ 8852697 w 8925249"/>
              <a:gd name="connsiteY2" fmla="*/ 2224567 h 3631088"/>
              <a:gd name="connsiteX3" fmla="*/ 5010369 w 8925249"/>
              <a:gd name="connsiteY3" fmla="*/ 3523543 h 3631088"/>
              <a:gd name="connsiteX4" fmla="*/ 946 w 8925249"/>
              <a:gd name="connsiteY4" fmla="*/ 71416 h 3631088"/>
              <a:gd name="connsiteX0" fmla="*/ 86739 w 9011042"/>
              <a:gd name="connsiteY0" fmla="*/ 363269 h 3922941"/>
              <a:gd name="connsiteX1" fmla="*/ 5503433 w 9011042"/>
              <a:gd name="connsiteY1" fmla="*/ 1559664 h 3922941"/>
              <a:gd name="connsiteX2" fmla="*/ 8938490 w 9011042"/>
              <a:gd name="connsiteY2" fmla="*/ 2516420 h 3922941"/>
              <a:gd name="connsiteX3" fmla="*/ 5096162 w 9011042"/>
              <a:gd name="connsiteY3" fmla="*/ 3815396 h 3922941"/>
              <a:gd name="connsiteX4" fmla="*/ 86739 w 9011042"/>
              <a:gd name="connsiteY4" fmla="*/ 363269 h 3922941"/>
              <a:gd name="connsiteX0" fmla="*/ 93977 w 8526257"/>
              <a:gd name="connsiteY0" fmla="*/ 344397 h 4103416"/>
              <a:gd name="connsiteX1" fmla="*/ 5020293 w 8526257"/>
              <a:gd name="connsiteY1" fmla="*/ 1727993 h 4103416"/>
              <a:gd name="connsiteX2" fmla="*/ 8455350 w 8526257"/>
              <a:gd name="connsiteY2" fmla="*/ 2684749 h 4103416"/>
              <a:gd name="connsiteX3" fmla="*/ 4613022 w 8526257"/>
              <a:gd name="connsiteY3" fmla="*/ 3983725 h 4103416"/>
              <a:gd name="connsiteX4" fmla="*/ 93977 w 8526257"/>
              <a:gd name="connsiteY4" fmla="*/ 344397 h 4103416"/>
              <a:gd name="connsiteX0" fmla="*/ 230262 w 8662542"/>
              <a:gd name="connsiteY0" fmla="*/ 896447 h 4655466"/>
              <a:gd name="connsiteX1" fmla="*/ 5156578 w 8662542"/>
              <a:gd name="connsiteY1" fmla="*/ 2280043 h 4655466"/>
              <a:gd name="connsiteX2" fmla="*/ 8591635 w 8662542"/>
              <a:gd name="connsiteY2" fmla="*/ 3236799 h 4655466"/>
              <a:gd name="connsiteX3" fmla="*/ 4749307 w 8662542"/>
              <a:gd name="connsiteY3" fmla="*/ 4535775 h 4655466"/>
              <a:gd name="connsiteX4" fmla="*/ 230262 w 8662542"/>
              <a:gd name="connsiteY4" fmla="*/ 896447 h 4655466"/>
              <a:gd name="connsiteX0" fmla="*/ 230262 w 9155710"/>
              <a:gd name="connsiteY0" fmla="*/ 896447 h 4623137"/>
              <a:gd name="connsiteX1" fmla="*/ 5156578 w 9155710"/>
              <a:gd name="connsiteY1" fmla="*/ 2280043 h 4623137"/>
              <a:gd name="connsiteX2" fmla="*/ 8591635 w 9155710"/>
              <a:gd name="connsiteY2" fmla="*/ 3236799 h 4623137"/>
              <a:gd name="connsiteX3" fmla="*/ 4749307 w 9155710"/>
              <a:gd name="connsiteY3" fmla="*/ 4535775 h 4623137"/>
              <a:gd name="connsiteX4" fmla="*/ 230262 w 9155710"/>
              <a:gd name="connsiteY4" fmla="*/ 896447 h 462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0" h="4623137">
                <a:moveTo>
                  <a:pt x="230262" y="896447"/>
                </a:moveTo>
                <a:cubicBezTo>
                  <a:pt x="-1107881" y="-1608346"/>
                  <a:pt x="3763016" y="1889984"/>
                  <a:pt x="5156578" y="2280043"/>
                </a:cubicBezTo>
                <a:cubicBezTo>
                  <a:pt x="6550140" y="2670102"/>
                  <a:pt x="8591635" y="2727093"/>
                  <a:pt x="8591635" y="3236799"/>
                </a:cubicBezTo>
                <a:cubicBezTo>
                  <a:pt x="10743602" y="3923183"/>
                  <a:pt x="6142869" y="4925834"/>
                  <a:pt x="4749307" y="4535775"/>
                </a:cubicBezTo>
                <a:cubicBezTo>
                  <a:pt x="3355745" y="4145716"/>
                  <a:pt x="1568405" y="3401240"/>
                  <a:pt x="230262" y="89644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2" name="Овал 14">
            <a:extLst>
              <a:ext uri="{FF2B5EF4-FFF2-40B4-BE49-F238E27FC236}">
                <a16:creationId xmlns:a16="http://schemas.microsoft.com/office/drawing/2014/main" id="{6D7ECBFE-1324-4285-8690-BE3C79943E3A}"/>
              </a:ext>
            </a:extLst>
          </p:cNvPr>
          <p:cNvSpPr/>
          <p:nvPr/>
        </p:nvSpPr>
        <p:spPr>
          <a:xfrm rot="702327">
            <a:off x="6730432" y="-723230"/>
            <a:ext cx="10679388" cy="3816246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  <a:gd name="connsiteX0" fmla="*/ 1289 w 6210422"/>
              <a:gd name="connsiteY0" fmla="*/ 668192 h 2340421"/>
              <a:gd name="connsiteX1" fmla="*/ 3729927 w 6210422"/>
              <a:gd name="connsiteY1" fmla="*/ 20830 h 2340421"/>
              <a:gd name="connsiteX2" fmla="*/ 6174900 w 6210422"/>
              <a:gd name="connsiteY2" fmla="*/ 1353921 h 2340421"/>
              <a:gd name="connsiteX3" fmla="*/ 3337769 w 6210422"/>
              <a:gd name="connsiteY3" fmla="*/ 2336982 h 2340421"/>
              <a:gd name="connsiteX4" fmla="*/ 1289 w 6210422"/>
              <a:gd name="connsiteY4" fmla="*/ 668192 h 2340421"/>
              <a:gd name="connsiteX0" fmla="*/ 1297 w 6210698"/>
              <a:gd name="connsiteY0" fmla="*/ 668192 h 2364853"/>
              <a:gd name="connsiteX1" fmla="*/ 3729935 w 6210698"/>
              <a:gd name="connsiteY1" fmla="*/ 20830 h 2364853"/>
              <a:gd name="connsiteX2" fmla="*/ 6174908 w 6210698"/>
              <a:gd name="connsiteY2" fmla="*/ 1353921 h 2364853"/>
              <a:gd name="connsiteX3" fmla="*/ 3337777 w 6210698"/>
              <a:gd name="connsiteY3" fmla="*/ 2336982 h 2364853"/>
              <a:gd name="connsiteX4" fmla="*/ 1297 w 6210698"/>
              <a:gd name="connsiteY4" fmla="*/ 668192 h 2364853"/>
              <a:gd name="connsiteX0" fmla="*/ 1274 w 6210015"/>
              <a:gd name="connsiteY0" fmla="*/ 668192 h 2414121"/>
              <a:gd name="connsiteX1" fmla="*/ 3729912 w 6210015"/>
              <a:gd name="connsiteY1" fmla="*/ 20830 h 2414121"/>
              <a:gd name="connsiteX2" fmla="*/ 6174885 w 6210015"/>
              <a:gd name="connsiteY2" fmla="*/ 1353921 h 2414121"/>
              <a:gd name="connsiteX3" fmla="*/ 3337754 w 6210015"/>
              <a:gd name="connsiteY3" fmla="*/ 2336982 h 2414121"/>
              <a:gd name="connsiteX4" fmla="*/ 1274 w 6210015"/>
              <a:gd name="connsiteY4" fmla="*/ 668192 h 2414121"/>
              <a:gd name="connsiteX0" fmla="*/ 1264 w 6346404"/>
              <a:gd name="connsiteY0" fmla="*/ 327179 h 2506000"/>
              <a:gd name="connsiteX1" fmla="*/ 3864629 w 6346404"/>
              <a:gd name="connsiteY1" fmla="*/ 118813 h 2506000"/>
              <a:gd name="connsiteX2" fmla="*/ 6309602 w 6346404"/>
              <a:gd name="connsiteY2" fmla="*/ 1451904 h 2506000"/>
              <a:gd name="connsiteX3" fmla="*/ 3472471 w 6346404"/>
              <a:gd name="connsiteY3" fmla="*/ 2434965 h 2506000"/>
              <a:gd name="connsiteX4" fmla="*/ 1264 w 6346404"/>
              <a:gd name="connsiteY4" fmla="*/ 327179 h 2506000"/>
              <a:gd name="connsiteX0" fmla="*/ 17874 w 6363014"/>
              <a:gd name="connsiteY0" fmla="*/ 361704 h 2540525"/>
              <a:gd name="connsiteX1" fmla="*/ 3881239 w 6363014"/>
              <a:gd name="connsiteY1" fmla="*/ 153338 h 2540525"/>
              <a:gd name="connsiteX2" fmla="*/ 6326212 w 6363014"/>
              <a:gd name="connsiteY2" fmla="*/ 1486429 h 2540525"/>
              <a:gd name="connsiteX3" fmla="*/ 3489081 w 6363014"/>
              <a:gd name="connsiteY3" fmla="*/ 2469490 h 2540525"/>
              <a:gd name="connsiteX4" fmla="*/ 17874 w 6363014"/>
              <a:gd name="connsiteY4" fmla="*/ 361704 h 2540525"/>
              <a:gd name="connsiteX0" fmla="*/ 18138 w 6312990"/>
              <a:gd name="connsiteY0" fmla="*/ 342897 h 2564034"/>
              <a:gd name="connsiteX1" fmla="*/ 3831339 w 6312990"/>
              <a:gd name="connsiteY1" fmla="*/ 174106 h 2564034"/>
              <a:gd name="connsiteX2" fmla="*/ 6276312 w 6312990"/>
              <a:gd name="connsiteY2" fmla="*/ 1507197 h 2564034"/>
              <a:gd name="connsiteX3" fmla="*/ 3439181 w 6312990"/>
              <a:gd name="connsiteY3" fmla="*/ 2490258 h 2564034"/>
              <a:gd name="connsiteX4" fmla="*/ 18138 w 6312990"/>
              <a:gd name="connsiteY4" fmla="*/ 342897 h 2564034"/>
              <a:gd name="connsiteX0" fmla="*/ 24810 w 6319662"/>
              <a:gd name="connsiteY0" fmla="*/ 325700 h 2546837"/>
              <a:gd name="connsiteX1" fmla="*/ 3838011 w 6319662"/>
              <a:gd name="connsiteY1" fmla="*/ 156909 h 2546837"/>
              <a:gd name="connsiteX2" fmla="*/ 6282984 w 6319662"/>
              <a:gd name="connsiteY2" fmla="*/ 1490000 h 2546837"/>
              <a:gd name="connsiteX3" fmla="*/ 3445853 w 6319662"/>
              <a:gd name="connsiteY3" fmla="*/ 2473061 h 2546837"/>
              <a:gd name="connsiteX4" fmla="*/ 24810 w 6319662"/>
              <a:gd name="connsiteY4" fmla="*/ 325700 h 2546837"/>
              <a:gd name="connsiteX0" fmla="*/ 24493 w 6364790"/>
              <a:gd name="connsiteY0" fmla="*/ 358288 h 2512180"/>
              <a:gd name="connsiteX1" fmla="*/ 3883027 w 6364790"/>
              <a:gd name="connsiteY1" fmla="*/ 126605 h 2512180"/>
              <a:gd name="connsiteX2" fmla="*/ 6328000 w 6364790"/>
              <a:gd name="connsiteY2" fmla="*/ 1459696 h 2512180"/>
              <a:gd name="connsiteX3" fmla="*/ 3490869 w 6364790"/>
              <a:gd name="connsiteY3" fmla="*/ 2442757 h 2512180"/>
              <a:gd name="connsiteX4" fmla="*/ 24493 w 6364790"/>
              <a:gd name="connsiteY4" fmla="*/ 358288 h 2512180"/>
              <a:gd name="connsiteX0" fmla="*/ 7 w 6340304"/>
              <a:gd name="connsiteY0" fmla="*/ 337519 h 2491411"/>
              <a:gd name="connsiteX1" fmla="*/ 3858541 w 6340304"/>
              <a:gd name="connsiteY1" fmla="*/ 105836 h 2491411"/>
              <a:gd name="connsiteX2" fmla="*/ 6303514 w 6340304"/>
              <a:gd name="connsiteY2" fmla="*/ 1438927 h 2491411"/>
              <a:gd name="connsiteX3" fmla="*/ 3466383 w 6340304"/>
              <a:gd name="connsiteY3" fmla="*/ 2421988 h 2491411"/>
              <a:gd name="connsiteX4" fmla="*/ 7 w 6340304"/>
              <a:gd name="connsiteY4" fmla="*/ 337519 h 2491411"/>
              <a:gd name="connsiteX0" fmla="*/ 922 w 6341219"/>
              <a:gd name="connsiteY0" fmla="*/ 432815 h 2586707"/>
              <a:gd name="connsiteX1" fmla="*/ 3859456 w 6341219"/>
              <a:gd name="connsiteY1" fmla="*/ 201132 h 2586707"/>
              <a:gd name="connsiteX2" fmla="*/ 6304429 w 6341219"/>
              <a:gd name="connsiteY2" fmla="*/ 1534223 h 2586707"/>
              <a:gd name="connsiteX3" fmla="*/ 3467298 w 6341219"/>
              <a:gd name="connsiteY3" fmla="*/ 2517284 h 2586707"/>
              <a:gd name="connsiteX4" fmla="*/ 922 w 6341219"/>
              <a:gd name="connsiteY4" fmla="*/ 432815 h 2586707"/>
              <a:gd name="connsiteX0" fmla="*/ 928 w 6321724"/>
              <a:gd name="connsiteY0" fmla="*/ 422880 h 2601880"/>
              <a:gd name="connsiteX1" fmla="*/ 3840009 w 6321724"/>
              <a:gd name="connsiteY1" fmla="*/ 214682 h 2601880"/>
              <a:gd name="connsiteX2" fmla="*/ 6284982 w 6321724"/>
              <a:gd name="connsiteY2" fmla="*/ 1547773 h 2601880"/>
              <a:gd name="connsiteX3" fmla="*/ 3447851 w 6321724"/>
              <a:gd name="connsiteY3" fmla="*/ 2530834 h 2601880"/>
              <a:gd name="connsiteX4" fmla="*/ 928 w 6321724"/>
              <a:gd name="connsiteY4" fmla="*/ 422880 h 2601880"/>
              <a:gd name="connsiteX0" fmla="*/ 1318 w 6322114"/>
              <a:gd name="connsiteY0" fmla="*/ 454471 h 2633471"/>
              <a:gd name="connsiteX1" fmla="*/ 3840399 w 6322114"/>
              <a:gd name="connsiteY1" fmla="*/ 246273 h 2633471"/>
              <a:gd name="connsiteX2" fmla="*/ 6285372 w 6322114"/>
              <a:gd name="connsiteY2" fmla="*/ 1579364 h 2633471"/>
              <a:gd name="connsiteX3" fmla="*/ 3448241 w 6322114"/>
              <a:gd name="connsiteY3" fmla="*/ 2562425 h 2633471"/>
              <a:gd name="connsiteX4" fmla="*/ 1318 w 6322114"/>
              <a:gd name="connsiteY4" fmla="*/ 454471 h 2633471"/>
              <a:gd name="connsiteX0" fmla="*/ 1318 w 6563853"/>
              <a:gd name="connsiteY0" fmla="*/ 454471 h 2646522"/>
              <a:gd name="connsiteX1" fmla="*/ 3840399 w 6563853"/>
              <a:gd name="connsiteY1" fmla="*/ 246273 h 2646522"/>
              <a:gd name="connsiteX2" fmla="*/ 6285372 w 6563853"/>
              <a:gd name="connsiteY2" fmla="*/ 1579364 h 2646522"/>
              <a:gd name="connsiteX3" fmla="*/ 3448241 w 6563853"/>
              <a:gd name="connsiteY3" fmla="*/ 2562425 h 2646522"/>
              <a:gd name="connsiteX4" fmla="*/ 1318 w 6563853"/>
              <a:gd name="connsiteY4" fmla="*/ 454471 h 2646522"/>
              <a:gd name="connsiteX0" fmla="*/ 1318 w 6565361"/>
              <a:gd name="connsiteY0" fmla="*/ 454471 h 2602982"/>
              <a:gd name="connsiteX1" fmla="*/ 3840399 w 6565361"/>
              <a:gd name="connsiteY1" fmla="*/ 246273 h 2602982"/>
              <a:gd name="connsiteX2" fmla="*/ 6285372 w 6565361"/>
              <a:gd name="connsiteY2" fmla="*/ 1579364 h 2602982"/>
              <a:gd name="connsiteX3" fmla="*/ 3448241 w 6565361"/>
              <a:gd name="connsiteY3" fmla="*/ 2562425 h 2602982"/>
              <a:gd name="connsiteX4" fmla="*/ 1318 w 6565361"/>
              <a:gd name="connsiteY4" fmla="*/ 454471 h 2602982"/>
              <a:gd name="connsiteX0" fmla="*/ 1318 w 6548317"/>
              <a:gd name="connsiteY0" fmla="*/ 454471 h 2618405"/>
              <a:gd name="connsiteX1" fmla="*/ 3840399 w 6548317"/>
              <a:gd name="connsiteY1" fmla="*/ 246273 h 2618405"/>
              <a:gd name="connsiteX2" fmla="*/ 6285372 w 6548317"/>
              <a:gd name="connsiteY2" fmla="*/ 1579364 h 2618405"/>
              <a:gd name="connsiteX3" fmla="*/ 3448241 w 6548317"/>
              <a:gd name="connsiteY3" fmla="*/ 2562425 h 2618405"/>
              <a:gd name="connsiteX4" fmla="*/ 1318 w 6548317"/>
              <a:gd name="connsiteY4" fmla="*/ 454471 h 2618405"/>
              <a:gd name="connsiteX0" fmla="*/ 1318 w 6548701"/>
              <a:gd name="connsiteY0" fmla="*/ 454471 h 2611640"/>
              <a:gd name="connsiteX1" fmla="*/ 3840399 w 6548701"/>
              <a:gd name="connsiteY1" fmla="*/ 246273 h 2611640"/>
              <a:gd name="connsiteX2" fmla="*/ 6285372 w 6548701"/>
              <a:gd name="connsiteY2" fmla="*/ 1579364 h 2611640"/>
              <a:gd name="connsiteX3" fmla="*/ 3448241 w 6548701"/>
              <a:gd name="connsiteY3" fmla="*/ 2562425 h 2611640"/>
              <a:gd name="connsiteX4" fmla="*/ 1318 w 6548701"/>
              <a:gd name="connsiteY4" fmla="*/ 454471 h 2611640"/>
              <a:gd name="connsiteX0" fmla="*/ 1339 w 6826454"/>
              <a:gd name="connsiteY0" fmla="*/ 453390 h 2640841"/>
              <a:gd name="connsiteX1" fmla="*/ 3840420 w 6826454"/>
              <a:gd name="connsiteY1" fmla="*/ 245192 h 2640841"/>
              <a:gd name="connsiteX2" fmla="*/ 6563603 w 6826454"/>
              <a:gd name="connsiteY2" fmla="*/ 1559551 h 2640841"/>
              <a:gd name="connsiteX3" fmla="*/ 3448262 w 6826454"/>
              <a:gd name="connsiteY3" fmla="*/ 2561344 h 2640841"/>
              <a:gd name="connsiteX4" fmla="*/ 1339 w 6826454"/>
              <a:gd name="connsiteY4" fmla="*/ 453390 h 2640841"/>
              <a:gd name="connsiteX0" fmla="*/ 1339 w 6782458"/>
              <a:gd name="connsiteY0" fmla="*/ 453390 h 2609673"/>
              <a:gd name="connsiteX1" fmla="*/ 3840420 w 6782458"/>
              <a:gd name="connsiteY1" fmla="*/ 245192 h 2609673"/>
              <a:gd name="connsiteX2" fmla="*/ 6563603 w 6782458"/>
              <a:gd name="connsiteY2" fmla="*/ 1559551 h 2609673"/>
              <a:gd name="connsiteX3" fmla="*/ 3448262 w 6782458"/>
              <a:gd name="connsiteY3" fmla="*/ 2561344 h 2609673"/>
              <a:gd name="connsiteX4" fmla="*/ 1339 w 6782458"/>
              <a:gd name="connsiteY4" fmla="*/ 453390 h 2609673"/>
              <a:gd name="connsiteX0" fmla="*/ 1339 w 6931665"/>
              <a:gd name="connsiteY0" fmla="*/ 453390 h 2622566"/>
              <a:gd name="connsiteX1" fmla="*/ 3840420 w 6931665"/>
              <a:gd name="connsiteY1" fmla="*/ 245192 h 2622566"/>
              <a:gd name="connsiteX2" fmla="*/ 6563603 w 6931665"/>
              <a:gd name="connsiteY2" fmla="*/ 1559551 h 2622566"/>
              <a:gd name="connsiteX3" fmla="*/ 3448262 w 6931665"/>
              <a:gd name="connsiteY3" fmla="*/ 2561344 h 2622566"/>
              <a:gd name="connsiteX4" fmla="*/ 1339 w 6931665"/>
              <a:gd name="connsiteY4" fmla="*/ 453390 h 2622566"/>
              <a:gd name="connsiteX0" fmla="*/ 1339 w 6919546"/>
              <a:gd name="connsiteY0" fmla="*/ 453390 h 2593781"/>
              <a:gd name="connsiteX1" fmla="*/ 3840420 w 6919546"/>
              <a:gd name="connsiteY1" fmla="*/ 245192 h 2593781"/>
              <a:gd name="connsiteX2" fmla="*/ 6563603 w 6919546"/>
              <a:gd name="connsiteY2" fmla="*/ 1559551 h 2593781"/>
              <a:gd name="connsiteX3" fmla="*/ 3448262 w 6919546"/>
              <a:gd name="connsiteY3" fmla="*/ 2561344 h 2593781"/>
              <a:gd name="connsiteX4" fmla="*/ 1339 w 6919546"/>
              <a:gd name="connsiteY4" fmla="*/ 453390 h 2593781"/>
              <a:gd name="connsiteX0" fmla="*/ 1339 w 6982456"/>
              <a:gd name="connsiteY0" fmla="*/ 453390 h 2605326"/>
              <a:gd name="connsiteX1" fmla="*/ 3840420 w 6982456"/>
              <a:gd name="connsiteY1" fmla="*/ 245192 h 2605326"/>
              <a:gd name="connsiteX2" fmla="*/ 6563603 w 6982456"/>
              <a:gd name="connsiteY2" fmla="*/ 1559551 h 2605326"/>
              <a:gd name="connsiteX3" fmla="*/ 3448262 w 6982456"/>
              <a:gd name="connsiteY3" fmla="*/ 2561344 h 2605326"/>
              <a:gd name="connsiteX4" fmla="*/ 1339 w 6982456"/>
              <a:gd name="connsiteY4" fmla="*/ 453390 h 2605326"/>
              <a:gd name="connsiteX0" fmla="*/ 1339 w 6981436"/>
              <a:gd name="connsiteY0" fmla="*/ 453390 h 2617203"/>
              <a:gd name="connsiteX1" fmla="*/ 3840420 w 6981436"/>
              <a:gd name="connsiteY1" fmla="*/ 245192 h 2617203"/>
              <a:gd name="connsiteX2" fmla="*/ 6563603 w 6981436"/>
              <a:gd name="connsiteY2" fmla="*/ 1559551 h 2617203"/>
              <a:gd name="connsiteX3" fmla="*/ 3448262 w 6981436"/>
              <a:gd name="connsiteY3" fmla="*/ 2561344 h 2617203"/>
              <a:gd name="connsiteX4" fmla="*/ 1339 w 6981436"/>
              <a:gd name="connsiteY4" fmla="*/ 453390 h 2617203"/>
              <a:gd name="connsiteX0" fmla="*/ 1339 w 6978356"/>
              <a:gd name="connsiteY0" fmla="*/ 453390 h 2612668"/>
              <a:gd name="connsiteX1" fmla="*/ 3840420 w 6978356"/>
              <a:gd name="connsiteY1" fmla="*/ 245192 h 2612668"/>
              <a:gd name="connsiteX2" fmla="*/ 6563603 w 6978356"/>
              <a:gd name="connsiteY2" fmla="*/ 1559551 h 2612668"/>
              <a:gd name="connsiteX3" fmla="*/ 3448262 w 6978356"/>
              <a:gd name="connsiteY3" fmla="*/ 2561344 h 2612668"/>
              <a:gd name="connsiteX4" fmla="*/ 1339 w 6978356"/>
              <a:gd name="connsiteY4" fmla="*/ 453390 h 2612668"/>
              <a:gd name="connsiteX0" fmla="*/ 1153 w 6978647"/>
              <a:gd name="connsiteY0" fmla="*/ 324116 h 2454820"/>
              <a:gd name="connsiteX1" fmla="*/ 3840234 w 6978647"/>
              <a:gd name="connsiteY1" fmla="*/ 115918 h 2454820"/>
              <a:gd name="connsiteX2" fmla="*/ 6563417 w 6978647"/>
              <a:gd name="connsiteY2" fmla="*/ 1430277 h 2454820"/>
              <a:gd name="connsiteX3" fmla="*/ 3454069 w 6978647"/>
              <a:gd name="connsiteY3" fmla="*/ 2398404 h 2454820"/>
              <a:gd name="connsiteX4" fmla="*/ 1153 w 6978647"/>
              <a:gd name="connsiteY4" fmla="*/ 324116 h 2454820"/>
              <a:gd name="connsiteX0" fmla="*/ 52483 w 7029977"/>
              <a:gd name="connsiteY0" fmla="*/ 302969 h 2433673"/>
              <a:gd name="connsiteX1" fmla="*/ 3891564 w 7029977"/>
              <a:gd name="connsiteY1" fmla="*/ 94771 h 2433673"/>
              <a:gd name="connsiteX2" fmla="*/ 6614747 w 7029977"/>
              <a:gd name="connsiteY2" fmla="*/ 1409130 h 2433673"/>
              <a:gd name="connsiteX3" fmla="*/ 3505399 w 7029977"/>
              <a:gd name="connsiteY3" fmla="*/ 2377257 h 2433673"/>
              <a:gd name="connsiteX4" fmla="*/ 52483 w 7029977"/>
              <a:gd name="connsiteY4" fmla="*/ 302969 h 2433673"/>
              <a:gd name="connsiteX0" fmla="*/ 25952 w 7003446"/>
              <a:gd name="connsiteY0" fmla="*/ 299819 h 2430523"/>
              <a:gd name="connsiteX1" fmla="*/ 3865033 w 7003446"/>
              <a:gd name="connsiteY1" fmla="*/ 91621 h 2430523"/>
              <a:gd name="connsiteX2" fmla="*/ 6588216 w 7003446"/>
              <a:gd name="connsiteY2" fmla="*/ 1405980 h 2430523"/>
              <a:gd name="connsiteX3" fmla="*/ 3478868 w 7003446"/>
              <a:gd name="connsiteY3" fmla="*/ 2374107 h 2430523"/>
              <a:gd name="connsiteX4" fmla="*/ 25952 w 7003446"/>
              <a:gd name="connsiteY4" fmla="*/ 299819 h 2430523"/>
              <a:gd name="connsiteX0" fmla="*/ 29081 w 6878432"/>
              <a:gd name="connsiteY0" fmla="*/ 346845 h 2429548"/>
              <a:gd name="connsiteX1" fmla="*/ 3724479 w 6878432"/>
              <a:gd name="connsiteY1" fmla="*/ 71143 h 2429548"/>
              <a:gd name="connsiteX2" fmla="*/ 6447662 w 6878432"/>
              <a:gd name="connsiteY2" fmla="*/ 1385502 h 2429548"/>
              <a:gd name="connsiteX3" fmla="*/ 3338314 w 6878432"/>
              <a:gd name="connsiteY3" fmla="*/ 2353629 h 2429548"/>
              <a:gd name="connsiteX4" fmla="*/ 29081 w 6878432"/>
              <a:gd name="connsiteY4" fmla="*/ 346845 h 2429548"/>
              <a:gd name="connsiteX0" fmla="*/ 25479 w 6874830"/>
              <a:gd name="connsiteY0" fmla="*/ 376006 h 2458709"/>
              <a:gd name="connsiteX1" fmla="*/ 3720877 w 6874830"/>
              <a:gd name="connsiteY1" fmla="*/ 100304 h 2458709"/>
              <a:gd name="connsiteX2" fmla="*/ 6444060 w 6874830"/>
              <a:gd name="connsiteY2" fmla="*/ 1414663 h 2458709"/>
              <a:gd name="connsiteX3" fmla="*/ 3334712 w 6874830"/>
              <a:gd name="connsiteY3" fmla="*/ 2382790 h 2458709"/>
              <a:gd name="connsiteX4" fmla="*/ 25479 w 6874830"/>
              <a:gd name="connsiteY4" fmla="*/ 376006 h 2458709"/>
              <a:gd name="connsiteX0" fmla="*/ 24817 w 6868190"/>
              <a:gd name="connsiteY0" fmla="*/ 376006 h 2432301"/>
              <a:gd name="connsiteX1" fmla="*/ 3720215 w 6868190"/>
              <a:gd name="connsiteY1" fmla="*/ 100304 h 2432301"/>
              <a:gd name="connsiteX2" fmla="*/ 6443398 w 6868190"/>
              <a:gd name="connsiteY2" fmla="*/ 1414663 h 2432301"/>
              <a:gd name="connsiteX3" fmla="*/ 3334050 w 6868190"/>
              <a:gd name="connsiteY3" fmla="*/ 2382790 h 2432301"/>
              <a:gd name="connsiteX4" fmla="*/ 24817 w 6868190"/>
              <a:gd name="connsiteY4" fmla="*/ 376006 h 2432301"/>
              <a:gd name="connsiteX0" fmla="*/ 24978 w 6869829"/>
              <a:gd name="connsiteY0" fmla="*/ 376006 h 2451284"/>
              <a:gd name="connsiteX1" fmla="*/ 3720376 w 6869829"/>
              <a:gd name="connsiteY1" fmla="*/ 100304 h 2451284"/>
              <a:gd name="connsiteX2" fmla="*/ 6443559 w 6869829"/>
              <a:gd name="connsiteY2" fmla="*/ 1414663 h 2451284"/>
              <a:gd name="connsiteX3" fmla="*/ 3334211 w 6869829"/>
              <a:gd name="connsiteY3" fmla="*/ 2382790 h 2451284"/>
              <a:gd name="connsiteX4" fmla="*/ 24978 w 6869829"/>
              <a:gd name="connsiteY4" fmla="*/ 376006 h 2451284"/>
              <a:gd name="connsiteX0" fmla="*/ 24978 w 6877358"/>
              <a:gd name="connsiteY0" fmla="*/ 376006 h 2449494"/>
              <a:gd name="connsiteX1" fmla="*/ 3720376 w 6877358"/>
              <a:gd name="connsiteY1" fmla="*/ 100304 h 2449494"/>
              <a:gd name="connsiteX2" fmla="*/ 6443559 w 6877358"/>
              <a:gd name="connsiteY2" fmla="*/ 1414663 h 2449494"/>
              <a:gd name="connsiteX3" fmla="*/ 3334211 w 6877358"/>
              <a:gd name="connsiteY3" fmla="*/ 2382790 h 2449494"/>
              <a:gd name="connsiteX4" fmla="*/ 24978 w 6877358"/>
              <a:gd name="connsiteY4" fmla="*/ 376006 h 244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358" h="2449494">
                <a:moveTo>
                  <a:pt x="24978" y="376006"/>
                </a:moveTo>
                <a:cubicBezTo>
                  <a:pt x="331895" y="-46557"/>
                  <a:pt x="2650612" y="-72806"/>
                  <a:pt x="3720376" y="100304"/>
                </a:cubicBezTo>
                <a:cubicBezTo>
                  <a:pt x="4790140" y="273414"/>
                  <a:pt x="6443559" y="904957"/>
                  <a:pt x="6443559" y="1414663"/>
                </a:cubicBezTo>
                <a:cubicBezTo>
                  <a:pt x="8148434" y="2497172"/>
                  <a:pt x="4346880" y="2538548"/>
                  <a:pt x="3334211" y="2382790"/>
                </a:cubicBezTo>
                <a:cubicBezTo>
                  <a:pt x="2321542" y="2227032"/>
                  <a:pt x="-281939" y="798569"/>
                  <a:pt x="24978" y="376006"/>
                </a:cubicBezTo>
                <a:close/>
              </a:path>
            </a:pathLst>
          </a:custGeom>
          <a:solidFill>
            <a:srgbClr val="CC5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3" name="Овал 14">
            <a:extLst>
              <a:ext uri="{FF2B5EF4-FFF2-40B4-BE49-F238E27FC236}">
                <a16:creationId xmlns:a16="http://schemas.microsoft.com/office/drawing/2014/main" id="{586CEDD4-55EF-449E-AA1A-9E34C0AD0A80}"/>
              </a:ext>
            </a:extLst>
          </p:cNvPr>
          <p:cNvSpPr/>
          <p:nvPr/>
        </p:nvSpPr>
        <p:spPr>
          <a:xfrm rot="702327">
            <a:off x="5618576" y="-3056233"/>
            <a:ext cx="11892206" cy="5548422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  <a:gd name="connsiteX0" fmla="*/ 1289 w 6210422"/>
              <a:gd name="connsiteY0" fmla="*/ 668192 h 2340421"/>
              <a:gd name="connsiteX1" fmla="*/ 3729927 w 6210422"/>
              <a:gd name="connsiteY1" fmla="*/ 20830 h 2340421"/>
              <a:gd name="connsiteX2" fmla="*/ 6174900 w 6210422"/>
              <a:gd name="connsiteY2" fmla="*/ 1353921 h 2340421"/>
              <a:gd name="connsiteX3" fmla="*/ 3337769 w 6210422"/>
              <a:gd name="connsiteY3" fmla="*/ 2336982 h 2340421"/>
              <a:gd name="connsiteX4" fmla="*/ 1289 w 6210422"/>
              <a:gd name="connsiteY4" fmla="*/ 668192 h 2340421"/>
              <a:gd name="connsiteX0" fmla="*/ 1297 w 6210698"/>
              <a:gd name="connsiteY0" fmla="*/ 668192 h 2364853"/>
              <a:gd name="connsiteX1" fmla="*/ 3729935 w 6210698"/>
              <a:gd name="connsiteY1" fmla="*/ 20830 h 2364853"/>
              <a:gd name="connsiteX2" fmla="*/ 6174908 w 6210698"/>
              <a:gd name="connsiteY2" fmla="*/ 1353921 h 2364853"/>
              <a:gd name="connsiteX3" fmla="*/ 3337777 w 6210698"/>
              <a:gd name="connsiteY3" fmla="*/ 2336982 h 2364853"/>
              <a:gd name="connsiteX4" fmla="*/ 1297 w 6210698"/>
              <a:gd name="connsiteY4" fmla="*/ 668192 h 2364853"/>
              <a:gd name="connsiteX0" fmla="*/ 1274 w 6210015"/>
              <a:gd name="connsiteY0" fmla="*/ 668192 h 2414121"/>
              <a:gd name="connsiteX1" fmla="*/ 3729912 w 6210015"/>
              <a:gd name="connsiteY1" fmla="*/ 20830 h 2414121"/>
              <a:gd name="connsiteX2" fmla="*/ 6174885 w 6210015"/>
              <a:gd name="connsiteY2" fmla="*/ 1353921 h 2414121"/>
              <a:gd name="connsiteX3" fmla="*/ 3337754 w 6210015"/>
              <a:gd name="connsiteY3" fmla="*/ 2336982 h 2414121"/>
              <a:gd name="connsiteX4" fmla="*/ 1274 w 6210015"/>
              <a:gd name="connsiteY4" fmla="*/ 668192 h 2414121"/>
              <a:gd name="connsiteX0" fmla="*/ 1264 w 6346404"/>
              <a:gd name="connsiteY0" fmla="*/ 327179 h 2506000"/>
              <a:gd name="connsiteX1" fmla="*/ 3864629 w 6346404"/>
              <a:gd name="connsiteY1" fmla="*/ 118813 h 2506000"/>
              <a:gd name="connsiteX2" fmla="*/ 6309602 w 6346404"/>
              <a:gd name="connsiteY2" fmla="*/ 1451904 h 2506000"/>
              <a:gd name="connsiteX3" fmla="*/ 3472471 w 6346404"/>
              <a:gd name="connsiteY3" fmla="*/ 2434965 h 2506000"/>
              <a:gd name="connsiteX4" fmla="*/ 1264 w 6346404"/>
              <a:gd name="connsiteY4" fmla="*/ 327179 h 2506000"/>
              <a:gd name="connsiteX0" fmla="*/ 17874 w 6363014"/>
              <a:gd name="connsiteY0" fmla="*/ 361704 h 2540525"/>
              <a:gd name="connsiteX1" fmla="*/ 3881239 w 6363014"/>
              <a:gd name="connsiteY1" fmla="*/ 153338 h 2540525"/>
              <a:gd name="connsiteX2" fmla="*/ 6326212 w 6363014"/>
              <a:gd name="connsiteY2" fmla="*/ 1486429 h 2540525"/>
              <a:gd name="connsiteX3" fmla="*/ 3489081 w 6363014"/>
              <a:gd name="connsiteY3" fmla="*/ 2469490 h 2540525"/>
              <a:gd name="connsiteX4" fmla="*/ 17874 w 6363014"/>
              <a:gd name="connsiteY4" fmla="*/ 361704 h 2540525"/>
              <a:gd name="connsiteX0" fmla="*/ 18138 w 6312990"/>
              <a:gd name="connsiteY0" fmla="*/ 342897 h 2564034"/>
              <a:gd name="connsiteX1" fmla="*/ 3831339 w 6312990"/>
              <a:gd name="connsiteY1" fmla="*/ 174106 h 2564034"/>
              <a:gd name="connsiteX2" fmla="*/ 6276312 w 6312990"/>
              <a:gd name="connsiteY2" fmla="*/ 1507197 h 2564034"/>
              <a:gd name="connsiteX3" fmla="*/ 3439181 w 6312990"/>
              <a:gd name="connsiteY3" fmla="*/ 2490258 h 2564034"/>
              <a:gd name="connsiteX4" fmla="*/ 18138 w 6312990"/>
              <a:gd name="connsiteY4" fmla="*/ 342897 h 2564034"/>
              <a:gd name="connsiteX0" fmla="*/ 24810 w 6319662"/>
              <a:gd name="connsiteY0" fmla="*/ 325700 h 2546837"/>
              <a:gd name="connsiteX1" fmla="*/ 3838011 w 6319662"/>
              <a:gd name="connsiteY1" fmla="*/ 156909 h 2546837"/>
              <a:gd name="connsiteX2" fmla="*/ 6282984 w 6319662"/>
              <a:gd name="connsiteY2" fmla="*/ 1490000 h 2546837"/>
              <a:gd name="connsiteX3" fmla="*/ 3445853 w 6319662"/>
              <a:gd name="connsiteY3" fmla="*/ 2473061 h 2546837"/>
              <a:gd name="connsiteX4" fmla="*/ 24810 w 6319662"/>
              <a:gd name="connsiteY4" fmla="*/ 325700 h 2546837"/>
              <a:gd name="connsiteX0" fmla="*/ 24493 w 6364790"/>
              <a:gd name="connsiteY0" fmla="*/ 358288 h 2512180"/>
              <a:gd name="connsiteX1" fmla="*/ 3883027 w 6364790"/>
              <a:gd name="connsiteY1" fmla="*/ 126605 h 2512180"/>
              <a:gd name="connsiteX2" fmla="*/ 6328000 w 6364790"/>
              <a:gd name="connsiteY2" fmla="*/ 1459696 h 2512180"/>
              <a:gd name="connsiteX3" fmla="*/ 3490869 w 6364790"/>
              <a:gd name="connsiteY3" fmla="*/ 2442757 h 2512180"/>
              <a:gd name="connsiteX4" fmla="*/ 24493 w 6364790"/>
              <a:gd name="connsiteY4" fmla="*/ 358288 h 2512180"/>
              <a:gd name="connsiteX0" fmla="*/ 7 w 6340304"/>
              <a:gd name="connsiteY0" fmla="*/ 337519 h 2491411"/>
              <a:gd name="connsiteX1" fmla="*/ 3858541 w 6340304"/>
              <a:gd name="connsiteY1" fmla="*/ 105836 h 2491411"/>
              <a:gd name="connsiteX2" fmla="*/ 6303514 w 6340304"/>
              <a:gd name="connsiteY2" fmla="*/ 1438927 h 2491411"/>
              <a:gd name="connsiteX3" fmla="*/ 3466383 w 6340304"/>
              <a:gd name="connsiteY3" fmla="*/ 2421988 h 2491411"/>
              <a:gd name="connsiteX4" fmla="*/ 7 w 6340304"/>
              <a:gd name="connsiteY4" fmla="*/ 337519 h 2491411"/>
              <a:gd name="connsiteX0" fmla="*/ 922 w 6341219"/>
              <a:gd name="connsiteY0" fmla="*/ 432815 h 2586707"/>
              <a:gd name="connsiteX1" fmla="*/ 3859456 w 6341219"/>
              <a:gd name="connsiteY1" fmla="*/ 201132 h 2586707"/>
              <a:gd name="connsiteX2" fmla="*/ 6304429 w 6341219"/>
              <a:gd name="connsiteY2" fmla="*/ 1534223 h 2586707"/>
              <a:gd name="connsiteX3" fmla="*/ 3467298 w 6341219"/>
              <a:gd name="connsiteY3" fmla="*/ 2517284 h 2586707"/>
              <a:gd name="connsiteX4" fmla="*/ 922 w 6341219"/>
              <a:gd name="connsiteY4" fmla="*/ 432815 h 2586707"/>
              <a:gd name="connsiteX0" fmla="*/ 928 w 6321724"/>
              <a:gd name="connsiteY0" fmla="*/ 422880 h 2601880"/>
              <a:gd name="connsiteX1" fmla="*/ 3840009 w 6321724"/>
              <a:gd name="connsiteY1" fmla="*/ 214682 h 2601880"/>
              <a:gd name="connsiteX2" fmla="*/ 6284982 w 6321724"/>
              <a:gd name="connsiteY2" fmla="*/ 1547773 h 2601880"/>
              <a:gd name="connsiteX3" fmla="*/ 3447851 w 6321724"/>
              <a:gd name="connsiteY3" fmla="*/ 2530834 h 2601880"/>
              <a:gd name="connsiteX4" fmla="*/ 928 w 6321724"/>
              <a:gd name="connsiteY4" fmla="*/ 422880 h 2601880"/>
              <a:gd name="connsiteX0" fmla="*/ 1318 w 6322114"/>
              <a:gd name="connsiteY0" fmla="*/ 454471 h 2633471"/>
              <a:gd name="connsiteX1" fmla="*/ 3840399 w 6322114"/>
              <a:gd name="connsiteY1" fmla="*/ 246273 h 2633471"/>
              <a:gd name="connsiteX2" fmla="*/ 6285372 w 6322114"/>
              <a:gd name="connsiteY2" fmla="*/ 1579364 h 2633471"/>
              <a:gd name="connsiteX3" fmla="*/ 3448241 w 6322114"/>
              <a:gd name="connsiteY3" fmla="*/ 2562425 h 2633471"/>
              <a:gd name="connsiteX4" fmla="*/ 1318 w 6322114"/>
              <a:gd name="connsiteY4" fmla="*/ 454471 h 2633471"/>
              <a:gd name="connsiteX0" fmla="*/ 1318 w 6563853"/>
              <a:gd name="connsiteY0" fmla="*/ 454471 h 2646522"/>
              <a:gd name="connsiteX1" fmla="*/ 3840399 w 6563853"/>
              <a:gd name="connsiteY1" fmla="*/ 246273 h 2646522"/>
              <a:gd name="connsiteX2" fmla="*/ 6285372 w 6563853"/>
              <a:gd name="connsiteY2" fmla="*/ 1579364 h 2646522"/>
              <a:gd name="connsiteX3" fmla="*/ 3448241 w 6563853"/>
              <a:gd name="connsiteY3" fmla="*/ 2562425 h 2646522"/>
              <a:gd name="connsiteX4" fmla="*/ 1318 w 6563853"/>
              <a:gd name="connsiteY4" fmla="*/ 454471 h 2646522"/>
              <a:gd name="connsiteX0" fmla="*/ 1318 w 6565361"/>
              <a:gd name="connsiteY0" fmla="*/ 454471 h 2602982"/>
              <a:gd name="connsiteX1" fmla="*/ 3840399 w 6565361"/>
              <a:gd name="connsiteY1" fmla="*/ 246273 h 2602982"/>
              <a:gd name="connsiteX2" fmla="*/ 6285372 w 6565361"/>
              <a:gd name="connsiteY2" fmla="*/ 1579364 h 2602982"/>
              <a:gd name="connsiteX3" fmla="*/ 3448241 w 6565361"/>
              <a:gd name="connsiteY3" fmla="*/ 2562425 h 2602982"/>
              <a:gd name="connsiteX4" fmla="*/ 1318 w 6565361"/>
              <a:gd name="connsiteY4" fmla="*/ 454471 h 2602982"/>
              <a:gd name="connsiteX0" fmla="*/ 1318 w 6548317"/>
              <a:gd name="connsiteY0" fmla="*/ 454471 h 2618405"/>
              <a:gd name="connsiteX1" fmla="*/ 3840399 w 6548317"/>
              <a:gd name="connsiteY1" fmla="*/ 246273 h 2618405"/>
              <a:gd name="connsiteX2" fmla="*/ 6285372 w 6548317"/>
              <a:gd name="connsiteY2" fmla="*/ 1579364 h 2618405"/>
              <a:gd name="connsiteX3" fmla="*/ 3448241 w 6548317"/>
              <a:gd name="connsiteY3" fmla="*/ 2562425 h 2618405"/>
              <a:gd name="connsiteX4" fmla="*/ 1318 w 6548317"/>
              <a:gd name="connsiteY4" fmla="*/ 454471 h 2618405"/>
              <a:gd name="connsiteX0" fmla="*/ 1318 w 6548701"/>
              <a:gd name="connsiteY0" fmla="*/ 454471 h 2611640"/>
              <a:gd name="connsiteX1" fmla="*/ 3840399 w 6548701"/>
              <a:gd name="connsiteY1" fmla="*/ 246273 h 2611640"/>
              <a:gd name="connsiteX2" fmla="*/ 6285372 w 6548701"/>
              <a:gd name="connsiteY2" fmla="*/ 1579364 h 2611640"/>
              <a:gd name="connsiteX3" fmla="*/ 3448241 w 6548701"/>
              <a:gd name="connsiteY3" fmla="*/ 2562425 h 2611640"/>
              <a:gd name="connsiteX4" fmla="*/ 1318 w 6548701"/>
              <a:gd name="connsiteY4" fmla="*/ 454471 h 2611640"/>
              <a:gd name="connsiteX0" fmla="*/ 1339 w 6826454"/>
              <a:gd name="connsiteY0" fmla="*/ 453390 h 2640841"/>
              <a:gd name="connsiteX1" fmla="*/ 3840420 w 6826454"/>
              <a:gd name="connsiteY1" fmla="*/ 245192 h 2640841"/>
              <a:gd name="connsiteX2" fmla="*/ 6563603 w 6826454"/>
              <a:gd name="connsiteY2" fmla="*/ 1559551 h 2640841"/>
              <a:gd name="connsiteX3" fmla="*/ 3448262 w 6826454"/>
              <a:gd name="connsiteY3" fmla="*/ 2561344 h 2640841"/>
              <a:gd name="connsiteX4" fmla="*/ 1339 w 6826454"/>
              <a:gd name="connsiteY4" fmla="*/ 453390 h 2640841"/>
              <a:gd name="connsiteX0" fmla="*/ 1339 w 6782458"/>
              <a:gd name="connsiteY0" fmla="*/ 453390 h 2609673"/>
              <a:gd name="connsiteX1" fmla="*/ 3840420 w 6782458"/>
              <a:gd name="connsiteY1" fmla="*/ 245192 h 2609673"/>
              <a:gd name="connsiteX2" fmla="*/ 6563603 w 6782458"/>
              <a:gd name="connsiteY2" fmla="*/ 1559551 h 2609673"/>
              <a:gd name="connsiteX3" fmla="*/ 3448262 w 6782458"/>
              <a:gd name="connsiteY3" fmla="*/ 2561344 h 2609673"/>
              <a:gd name="connsiteX4" fmla="*/ 1339 w 6782458"/>
              <a:gd name="connsiteY4" fmla="*/ 453390 h 2609673"/>
              <a:gd name="connsiteX0" fmla="*/ 1339 w 6931665"/>
              <a:gd name="connsiteY0" fmla="*/ 453390 h 2622566"/>
              <a:gd name="connsiteX1" fmla="*/ 3840420 w 6931665"/>
              <a:gd name="connsiteY1" fmla="*/ 245192 h 2622566"/>
              <a:gd name="connsiteX2" fmla="*/ 6563603 w 6931665"/>
              <a:gd name="connsiteY2" fmla="*/ 1559551 h 2622566"/>
              <a:gd name="connsiteX3" fmla="*/ 3448262 w 6931665"/>
              <a:gd name="connsiteY3" fmla="*/ 2561344 h 2622566"/>
              <a:gd name="connsiteX4" fmla="*/ 1339 w 6931665"/>
              <a:gd name="connsiteY4" fmla="*/ 453390 h 2622566"/>
              <a:gd name="connsiteX0" fmla="*/ 1339 w 6919546"/>
              <a:gd name="connsiteY0" fmla="*/ 453390 h 2593781"/>
              <a:gd name="connsiteX1" fmla="*/ 3840420 w 6919546"/>
              <a:gd name="connsiteY1" fmla="*/ 245192 h 2593781"/>
              <a:gd name="connsiteX2" fmla="*/ 6563603 w 6919546"/>
              <a:gd name="connsiteY2" fmla="*/ 1559551 h 2593781"/>
              <a:gd name="connsiteX3" fmla="*/ 3448262 w 6919546"/>
              <a:gd name="connsiteY3" fmla="*/ 2561344 h 2593781"/>
              <a:gd name="connsiteX4" fmla="*/ 1339 w 6919546"/>
              <a:gd name="connsiteY4" fmla="*/ 453390 h 2593781"/>
              <a:gd name="connsiteX0" fmla="*/ 1339 w 6982456"/>
              <a:gd name="connsiteY0" fmla="*/ 453390 h 2605326"/>
              <a:gd name="connsiteX1" fmla="*/ 3840420 w 6982456"/>
              <a:gd name="connsiteY1" fmla="*/ 245192 h 2605326"/>
              <a:gd name="connsiteX2" fmla="*/ 6563603 w 6982456"/>
              <a:gd name="connsiteY2" fmla="*/ 1559551 h 2605326"/>
              <a:gd name="connsiteX3" fmla="*/ 3448262 w 6982456"/>
              <a:gd name="connsiteY3" fmla="*/ 2561344 h 2605326"/>
              <a:gd name="connsiteX4" fmla="*/ 1339 w 6982456"/>
              <a:gd name="connsiteY4" fmla="*/ 453390 h 2605326"/>
              <a:gd name="connsiteX0" fmla="*/ 1339 w 6981436"/>
              <a:gd name="connsiteY0" fmla="*/ 453390 h 2617203"/>
              <a:gd name="connsiteX1" fmla="*/ 3840420 w 6981436"/>
              <a:gd name="connsiteY1" fmla="*/ 245192 h 2617203"/>
              <a:gd name="connsiteX2" fmla="*/ 6563603 w 6981436"/>
              <a:gd name="connsiteY2" fmla="*/ 1559551 h 2617203"/>
              <a:gd name="connsiteX3" fmla="*/ 3448262 w 6981436"/>
              <a:gd name="connsiteY3" fmla="*/ 2561344 h 2617203"/>
              <a:gd name="connsiteX4" fmla="*/ 1339 w 6981436"/>
              <a:gd name="connsiteY4" fmla="*/ 453390 h 2617203"/>
              <a:gd name="connsiteX0" fmla="*/ 1339 w 6978356"/>
              <a:gd name="connsiteY0" fmla="*/ 453390 h 2612668"/>
              <a:gd name="connsiteX1" fmla="*/ 3840420 w 6978356"/>
              <a:gd name="connsiteY1" fmla="*/ 245192 h 2612668"/>
              <a:gd name="connsiteX2" fmla="*/ 6563603 w 6978356"/>
              <a:gd name="connsiteY2" fmla="*/ 1559551 h 2612668"/>
              <a:gd name="connsiteX3" fmla="*/ 3448262 w 6978356"/>
              <a:gd name="connsiteY3" fmla="*/ 2561344 h 2612668"/>
              <a:gd name="connsiteX4" fmla="*/ 1339 w 6978356"/>
              <a:gd name="connsiteY4" fmla="*/ 453390 h 2612668"/>
              <a:gd name="connsiteX0" fmla="*/ 1126 w 7656786"/>
              <a:gd name="connsiteY0" fmla="*/ 351553 h 2889935"/>
              <a:gd name="connsiteX1" fmla="*/ 4492579 w 7656786"/>
              <a:gd name="connsiteY1" fmla="*/ 475100 h 2889935"/>
              <a:gd name="connsiteX2" fmla="*/ 7215762 w 7656786"/>
              <a:gd name="connsiteY2" fmla="*/ 1789459 h 2889935"/>
              <a:gd name="connsiteX3" fmla="*/ 4100421 w 7656786"/>
              <a:gd name="connsiteY3" fmla="*/ 2791252 h 2889935"/>
              <a:gd name="connsiteX4" fmla="*/ 1126 w 7656786"/>
              <a:gd name="connsiteY4" fmla="*/ 351553 h 2889935"/>
              <a:gd name="connsiteX0" fmla="*/ 5 w 7655665"/>
              <a:gd name="connsiteY0" fmla="*/ 272265 h 2810647"/>
              <a:gd name="connsiteX1" fmla="*/ 4491458 w 7655665"/>
              <a:gd name="connsiteY1" fmla="*/ 395812 h 2810647"/>
              <a:gd name="connsiteX2" fmla="*/ 7214641 w 7655665"/>
              <a:gd name="connsiteY2" fmla="*/ 1710171 h 2810647"/>
              <a:gd name="connsiteX3" fmla="*/ 4099300 w 7655665"/>
              <a:gd name="connsiteY3" fmla="*/ 2711964 h 2810647"/>
              <a:gd name="connsiteX4" fmla="*/ 5 w 7655665"/>
              <a:gd name="connsiteY4" fmla="*/ 272265 h 2810647"/>
              <a:gd name="connsiteX0" fmla="*/ 6 w 7587511"/>
              <a:gd name="connsiteY0" fmla="*/ 203820 h 3132372"/>
              <a:gd name="connsiteX1" fmla="*/ 4424232 w 7587511"/>
              <a:gd name="connsiteY1" fmla="*/ 691478 h 3132372"/>
              <a:gd name="connsiteX2" fmla="*/ 7147415 w 7587511"/>
              <a:gd name="connsiteY2" fmla="*/ 2005837 h 3132372"/>
              <a:gd name="connsiteX3" fmla="*/ 4032074 w 7587511"/>
              <a:gd name="connsiteY3" fmla="*/ 3007630 h 3132372"/>
              <a:gd name="connsiteX4" fmla="*/ 6 w 7587511"/>
              <a:gd name="connsiteY4" fmla="*/ 203820 h 3132372"/>
              <a:gd name="connsiteX0" fmla="*/ 70889 w 7658394"/>
              <a:gd name="connsiteY0" fmla="*/ 632756 h 3561308"/>
              <a:gd name="connsiteX1" fmla="*/ 4495115 w 7658394"/>
              <a:gd name="connsiteY1" fmla="*/ 1120414 h 3561308"/>
              <a:gd name="connsiteX2" fmla="*/ 7218298 w 7658394"/>
              <a:gd name="connsiteY2" fmla="*/ 2434773 h 3561308"/>
              <a:gd name="connsiteX3" fmla="*/ 4102957 w 7658394"/>
              <a:gd name="connsiteY3" fmla="*/ 3436566 h 3561308"/>
              <a:gd name="connsiteX4" fmla="*/ 70889 w 7658394"/>
              <a:gd name="connsiteY4" fmla="*/ 632756 h 356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8394" h="3561308">
                <a:moveTo>
                  <a:pt x="70889" y="632756"/>
                </a:moveTo>
                <a:cubicBezTo>
                  <a:pt x="-569156" y="-912197"/>
                  <a:pt x="3303880" y="820078"/>
                  <a:pt x="4495115" y="1120414"/>
                </a:cubicBezTo>
                <a:cubicBezTo>
                  <a:pt x="5686350" y="1420750"/>
                  <a:pt x="7218298" y="1925067"/>
                  <a:pt x="7218298" y="2434773"/>
                </a:cubicBezTo>
                <a:cubicBezTo>
                  <a:pt x="8902334" y="3529381"/>
                  <a:pt x="5294192" y="3736902"/>
                  <a:pt x="4102957" y="3436566"/>
                </a:cubicBezTo>
                <a:cubicBezTo>
                  <a:pt x="2911722" y="3136230"/>
                  <a:pt x="710934" y="2177709"/>
                  <a:pt x="70889" y="632756"/>
                </a:cubicBezTo>
                <a:close/>
              </a:path>
            </a:pathLst>
          </a:custGeom>
          <a:solidFill>
            <a:srgbClr val="CC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4" name="Овал 14">
            <a:extLst>
              <a:ext uri="{FF2B5EF4-FFF2-40B4-BE49-F238E27FC236}">
                <a16:creationId xmlns:a16="http://schemas.microsoft.com/office/drawing/2014/main" id="{6521C392-326C-44AB-B6CD-F89304078BDD}"/>
              </a:ext>
            </a:extLst>
          </p:cNvPr>
          <p:cNvSpPr/>
          <p:nvPr/>
        </p:nvSpPr>
        <p:spPr>
          <a:xfrm rot="702327">
            <a:off x="6376493" y="-1719762"/>
            <a:ext cx="9643575" cy="3504855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0311" h="2249625">
                <a:moveTo>
                  <a:pt x="1399" y="667543"/>
                </a:moveTo>
                <a:cubicBezTo>
                  <a:pt x="69363" y="298001"/>
                  <a:pt x="2701102" y="-94107"/>
                  <a:pt x="3730037" y="20181"/>
                </a:cubicBezTo>
                <a:cubicBezTo>
                  <a:pt x="4758972" y="134469"/>
                  <a:pt x="6175010" y="843566"/>
                  <a:pt x="6175010" y="1353272"/>
                </a:cubicBezTo>
                <a:cubicBezTo>
                  <a:pt x="6517057" y="2387092"/>
                  <a:pt x="4284471" y="2248817"/>
                  <a:pt x="3322252" y="2237434"/>
                </a:cubicBezTo>
                <a:cubicBezTo>
                  <a:pt x="2360033" y="2226051"/>
                  <a:pt x="-66565" y="1037085"/>
                  <a:pt x="1399" y="667543"/>
                </a:cubicBezTo>
                <a:close/>
              </a:path>
            </a:pathLst>
          </a:custGeom>
          <a:solidFill>
            <a:srgbClr val="FAC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5C56C83-95DE-4ABB-8982-87A3354CA144}"/>
              </a:ext>
            </a:extLst>
          </p:cNvPr>
          <p:cNvSpPr/>
          <p:nvPr/>
        </p:nvSpPr>
        <p:spPr>
          <a:xfrm rot="702327">
            <a:off x="6222180" y="-2083673"/>
            <a:ext cx="9451172" cy="3203685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6406" h="2056316">
                <a:moveTo>
                  <a:pt x="141619" y="736494"/>
                </a:moveTo>
                <a:cubicBezTo>
                  <a:pt x="-769592" y="155877"/>
                  <a:pt x="2976763" y="-39168"/>
                  <a:pt x="3956861" y="6339"/>
                </a:cubicBezTo>
                <a:cubicBezTo>
                  <a:pt x="4936959" y="51846"/>
                  <a:pt x="6022210" y="499832"/>
                  <a:pt x="6022210" y="1009538"/>
                </a:cubicBezTo>
                <a:cubicBezTo>
                  <a:pt x="6350897" y="2002353"/>
                  <a:pt x="5394952" y="2034597"/>
                  <a:pt x="3669965" y="2055879"/>
                </a:cubicBezTo>
                <a:cubicBezTo>
                  <a:pt x="1944978" y="2077161"/>
                  <a:pt x="1052830" y="1317111"/>
                  <a:pt x="141619" y="736494"/>
                </a:cubicBezTo>
                <a:close/>
              </a:path>
            </a:pathLst>
          </a:custGeom>
          <a:solidFill>
            <a:srgbClr val="FFD8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6" name="Овал 14">
            <a:extLst>
              <a:ext uri="{FF2B5EF4-FFF2-40B4-BE49-F238E27FC236}">
                <a16:creationId xmlns:a16="http://schemas.microsoft.com/office/drawing/2014/main" id="{013CCDCA-2EAB-4F00-A483-33014FB8E5C3}"/>
              </a:ext>
            </a:extLst>
          </p:cNvPr>
          <p:cNvSpPr/>
          <p:nvPr/>
        </p:nvSpPr>
        <p:spPr>
          <a:xfrm rot="702327">
            <a:off x="1965163" y="-10015761"/>
            <a:ext cx="19827905" cy="10671574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3252" h="1851231">
                <a:moveTo>
                  <a:pt x="205729" y="1233437"/>
                </a:moveTo>
                <a:cubicBezTo>
                  <a:pt x="-839415" y="464137"/>
                  <a:pt x="2398908" y="54972"/>
                  <a:pt x="3168495" y="3860"/>
                </a:cubicBezTo>
                <a:cubicBezTo>
                  <a:pt x="3938082" y="-47252"/>
                  <a:pt x="4823252" y="417059"/>
                  <a:pt x="4823252" y="926765"/>
                </a:cubicBezTo>
                <a:cubicBezTo>
                  <a:pt x="4800090" y="1418573"/>
                  <a:pt x="4228904" y="1915017"/>
                  <a:pt x="2833456" y="1844511"/>
                </a:cubicBezTo>
                <a:cubicBezTo>
                  <a:pt x="1438008" y="1774005"/>
                  <a:pt x="1250873" y="2002737"/>
                  <a:pt x="205729" y="1233437"/>
                </a:cubicBezTo>
                <a:close/>
              </a:path>
            </a:pathLst>
          </a:custGeom>
          <a:solidFill>
            <a:srgbClr val="E9FF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7" name="Овал 33">
            <a:extLst>
              <a:ext uri="{FF2B5EF4-FFF2-40B4-BE49-F238E27FC236}">
                <a16:creationId xmlns:a16="http://schemas.microsoft.com/office/drawing/2014/main" id="{28943323-9A29-4379-841E-28E5403EE97C}"/>
              </a:ext>
            </a:extLst>
          </p:cNvPr>
          <p:cNvSpPr/>
          <p:nvPr/>
        </p:nvSpPr>
        <p:spPr>
          <a:xfrm>
            <a:off x="20496017" y="-1483624"/>
            <a:ext cx="7292477" cy="9413760"/>
          </a:xfrm>
          <a:custGeom>
            <a:avLst/>
            <a:gdLst>
              <a:gd name="connsiteX0" fmla="*/ 0 w 8750972"/>
              <a:gd name="connsiteY0" fmla="*/ 5054933 h 10109865"/>
              <a:gd name="connsiteX1" fmla="*/ 4375486 w 8750972"/>
              <a:gd name="connsiteY1" fmla="*/ 0 h 10109865"/>
              <a:gd name="connsiteX2" fmla="*/ 8750972 w 8750972"/>
              <a:gd name="connsiteY2" fmla="*/ 5054933 h 10109865"/>
              <a:gd name="connsiteX3" fmla="*/ 4375486 w 8750972"/>
              <a:gd name="connsiteY3" fmla="*/ 10109866 h 10109865"/>
              <a:gd name="connsiteX4" fmla="*/ 0 w 8750972"/>
              <a:gd name="connsiteY4" fmla="*/ 5054933 h 10109865"/>
              <a:gd name="connsiteX0" fmla="*/ 0 w 8750972"/>
              <a:gd name="connsiteY0" fmla="*/ 5648256 h 10703189"/>
              <a:gd name="connsiteX1" fmla="*/ 4375486 w 8750972"/>
              <a:gd name="connsiteY1" fmla="*/ 593323 h 10703189"/>
              <a:gd name="connsiteX2" fmla="*/ 8750972 w 8750972"/>
              <a:gd name="connsiteY2" fmla="*/ 5648256 h 10703189"/>
              <a:gd name="connsiteX3" fmla="*/ 4375486 w 8750972"/>
              <a:gd name="connsiteY3" fmla="*/ 10703189 h 10703189"/>
              <a:gd name="connsiteX4" fmla="*/ 0 w 8750972"/>
              <a:gd name="connsiteY4" fmla="*/ 5648256 h 10703189"/>
              <a:gd name="connsiteX0" fmla="*/ 0 w 8750972"/>
              <a:gd name="connsiteY0" fmla="*/ 5648256 h 11296512"/>
              <a:gd name="connsiteX1" fmla="*/ 4375486 w 8750972"/>
              <a:gd name="connsiteY1" fmla="*/ 593323 h 11296512"/>
              <a:gd name="connsiteX2" fmla="*/ 8750972 w 8750972"/>
              <a:gd name="connsiteY2" fmla="*/ 5648256 h 11296512"/>
              <a:gd name="connsiteX3" fmla="*/ 4375486 w 8750972"/>
              <a:gd name="connsiteY3" fmla="*/ 10703189 h 11296512"/>
              <a:gd name="connsiteX4" fmla="*/ 0 w 8750972"/>
              <a:gd name="connsiteY4" fmla="*/ 5648256 h 1129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0972" h="11296512">
                <a:moveTo>
                  <a:pt x="0" y="5648256"/>
                </a:moveTo>
                <a:cubicBezTo>
                  <a:pt x="0" y="2856494"/>
                  <a:pt x="3673472" y="-1616477"/>
                  <a:pt x="4375486" y="593323"/>
                </a:cubicBezTo>
                <a:cubicBezTo>
                  <a:pt x="5077500" y="2803123"/>
                  <a:pt x="8750972" y="2856494"/>
                  <a:pt x="8750972" y="5648256"/>
                </a:cubicBezTo>
                <a:cubicBezTo>
                  <a:pt x="8750972" y="8440018"/>
                  <a:pt x="6563400" y="8493389"/>
                  <a:pt x="4375486" y="10703189"/>
                </a:cubicBezTo>
                <a:cubicBezTo>
                  <a:pt x="2187572" y="12912989"/>
                  <a:pt x="0" y="8440018"/>
                  <a:pt x="0" y="564825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8" name="Овал 8">
            <a:extLst>
              <a:ext uri="{FF2B5EF4-FFF2-40B4-BE49-F238E27FC236}">
                <a16:creationId xmlns:a16="http://schemas.microsoft.com/office/drawing/2014/main" id="{93468D80-82F7-4489-ABE8-683438459510}"/>
              </a:ext>
            </a:extLst>
          </p:cNvPr>
          <p:cNvSpPr/>
          <p:nvPr/>
        </p:nvSpPr>
        <p:spPr>
          <a:xfrm>
            <a:off x="20876615" y="-1032044"/>
            <a:ext cx="5798543" cy="8424888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957112"/>
              <a:gd name="connsiteY0" fmla="*/ 3143250 h 6286500"/>
              <a:gd name="connsiteX1" fmla="*/ 3446806 w 6957112"/>
              <a:gd name="connsiteY1" fmla="*/ 0 h 6286500"/>
              <a:gd name="connsiteX2" fmla="*/ 6957112 w 6957112"/>
              <a:gd name="connsiteY2" fmla="*/ 3143251 h 6286500"/>
              <a:gd name="connsiteX3" fmla="*/ 3446806 w 6957112"/>
              <a:gd name="connsiteY3" fmla="*/ 6286500 h 6286500"/>
              <a:gd name="connsiteX4" fmla="*/ 0 w 6957112"/>
              <a:gd name="connsiteY4" fmla="*/ 3143250 h 6286500"/>
              <a:gd name="connsiteX0" fmla="*/ 1140 w 6958252"/>
              <a:gd name="connsiteY0" fmla="*/ 3143250 h 7688687"/>
              <a:gd name="connsiteX1" fmla="*/ 3447946 w 6958252"/>
              <a:gd name="connsiteY1" fmla="*/ 0 h 7688687"/>
              <a:gd name="connsiteX2" fmla="*/ 6958252 w 6958252"/>
              <a:gd name="connsiteY2" fmla="*/ 3143251 h 7688687"/>
              <a:gd name="connsiteX3" fmla="*/ 3809896 w 6958252"/>
              <a:gd name="connsiteY3" fmla="*/ 7688687 h 7688687"/>
              <a:gd name="connsiteX4" fmla="*/ 1140 w 6958252"/>
              <a:gd name="connsiteY4" fmla="*/ 3143250 h 7688687"/>
              <a:gd name="connsiteX0" fmla="*/ 1140 w 6958252"/>
              <a:gd name="connsiteY0" fmla="*/ 4994856 h 9540293"/>
              <a:gd name="connsiteX1" fmla="*/ 3447946 w 6958252"/>
              <a:gd name="connsiteY1" fmla="*/ 0 h 9540293"/>
              <a:gd name="connsiteX2" fmla="*/ 6958252 w 6958252"/>
              <a:gd name="connsiteY2" fmla="*/ 4994857 h 9540293"/>
              <a:gd name="connsiteX3" fmla="*/ 3809896 w 6958252"/>
              <a:gd name="connsiteY3" fmla="*/ 9540293 h 9540293"/>
              <a:gd name="connsiteX4" fmla="*/ 1140 w 6958252"/>
              <a:gd name="connsiteY4" fmla="*/ 4994856 h 95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8252" h="9540293">
                <a:moveTo>
                  <a:pt x="1140" y="4994856"/>
                </a:moveTo>
                <a:cubicBezTo>
                  <a:pt x="-59185" y="3404807"/>
                  <a:pt x="2288427" y="0"/>
                  <a:pt x="3447946" y="0"/>
                </a:cubicBezTo>
                <a:cubicBezTo>
                  <a:pt x="4607465" y="0"/>
                  <a:pt x="6958252" y="3258888"/>
                  <a:pt x="6958252" y="4994857"/>
                </a:cubicBezTo>
                <a:cubicBezTo>
                  <a:pt x="6843952" y="6705426"/>
                  <a:pt x="4969415" y="9540293"/>
                  <a:pt x="3809896" y="9540293"/>
                </a:cubicBezTo>
                <a:cubicBezTo>
                  <a:pt x="2650377" y="9540293"/>
                  <a:pt x="61465" y="6584905"/>
                  <a:pt x="1140" y="4994856"/>
                </a:cubicBezTo>
                <a:close/>
              </a:path>
            </a:pathLst>
          </a:custGeom>
          <a:solidFill>
            <a:srgbClr val="FE5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Овал 10">
            <a:extLst>
              <a:ext uri="{FF2B5EF4-FFF2-40B4-BE49-F238E27FC236}">
                <a16:creationId xmlns:a16="http://schemas.microsoft.com/office/drawing/2014/main" id="{D078B02D-A9AA-4F07-92CF-041BED1E8FF9}"/>
              </a:ext>
            </a:extLst>
          </p:cNvPr>
          <p:cNvSpPr/>
          <p:nvPr/>
        </p:nvSpPr>
        <p:spPr>
          <a:xfrm>
            <a:off x="22104928" y="-428241"/>
            <a:ext cx="5837371" cy="7716513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924 w 6871033"/>
              <a:gd name="connsiteY0" fmla="*/ 4121152 h 7912103"/>
              <a:gd name="connsiteX1" fmla="*/ 3143596 w 6871033"/>
              <a:gd name="connsiteY1" fmla="*/ 2 h 7912103"/>
              <a:gd name="connsiteX2" fmla="*/ 6869468 w 6871033"/>
              <a:gd name="connsiteY2" fmla="*/ 4108452 h 7912103"/>
              <a:gd name="connsiteX3" fmla="*/ 3447730 w 6871033"/>
              <a:gd name="connsiteY3" fmla="*/ 7912102 h 7912103"/>
              <a:gd name="connsiteX4" fmla="*/ 924 w 6871033"/>
              <a:gd name="connsiteY4" fmla="*/ 4121152 h 7912103"/>
              <a:gd name="connsiteX0" fmla="*/ 1108 w 6871446"/>
              <a:gd name="connsiteY0" fmla="*/ 4366593 h 8157544"/>
              <a:gd name="connsiteX1" fmla="*/ 3143780 w 6871446"/>
              <a:gd name="connsiteY1" fmla="*/ 245443 h 8157544"/>
              <a:gd name="connsiteX2" fmla="*/ 6869652 w 6871446"/>
              <a:gd name="connsiteY2" fmla="*/ 4353893 h 8157544"/>
              <a:gd name="connsiteX3" fmla="*/ 3447914 w 6871446"/>
              <a:gd name="connsiteY3" fmla="*/ 8157543 h 8157544"/>
              <a:gd name="connsiteX4" fmla="*/ 1108 w 6871446"/>
              <a:gd name="connsiteY4" fmla="*/ 4366593 h 8157544"/>
              <a:gd name="connsiteX0" fmla="*/ 1049 w 6871315"/>
              <a:gd name="connsiteY0" fmla="*/ 4405367 h 8196318"/>
              <a:gd name="connsiteX1" fmla="*/ 3143721 w 6871315"/>
              <a:gd name="connsiteY1" fmla="*/ 284217 h 8196318"/>
              <a:gd name="connsiteX2" fmla="*/ 6869593 w 6871315"/>
              <a:gd name="connsiteY2" fmla="*/ 4392667 h 8196318"/>
              <a:gd name="connsiteX3" fmla="*/ 3447855 w 6871315"/>
              <a:gd name="connsiteY3" fmla="*/ 8196317 h 8196318"/>
              <a:gd name="connsiteX4" fmla="*/ 1049 w 6871315"/>
              <a:gd name="connsiteY4" fmla="*/ 4405367 h 8196318"/>
              <a:gd name="connsiteX0" fmla="*/ 1042 w 6871299"/>
              <a:gd name="connsiteY0" fmla="*/ 4421266 h 8212217"/>
              <a:gd name="connsiteX1" fmla="*/ 3143714 w 6871299"/>
              <a:gd name="connsiteY1" fmla="*/ 300116 h 8212217"/>
              <a:gd name="connsiteX2" fmla="*/ 6869586 w 6871299"/>
              <a:gd name="connsiteY2" fmla="*/ 4408566 h 8212217"/>
              <a:gd name="connsiteX3" fmla="*/ 3447848 w 6871299"/>
              <a:gd name="connsiteY3" fmla="*/ 8212216 h 8212217"/>
              <a:gd name="connsiteX4" fmla="*/ 1042 w 68712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3464"/>
              <a:gd name="connsiteX1" fmla="*/ 3143714 w 6875099"/>
              <a:gd name="connsiteY1" fmla="*/ 300116 h 8213464"/>
              <a:gd name="connsiteX2" fmla="*/ 6869586 w 6875099"/>
              <a:gd name="connsiteY2" fmla="*/ 4408566 h 8213464"/>
              <a:gd name="connsiteX3" fmla="*/ 3447848 w 6875099"/>
              <a:gd name="connsiteY3" fmla="*/ 8212216 h 8213464"/>
              <a:gd name="connsiteX4" fmla="*/ 1042 w 6875099"/>
              <a:gd name="connsiteY4" fmla="*/ 4421266 h 8213464"/>
              <a:gd name="connsiteX0" fmla="*/ 535 w 6874592"/>
              <a:gd name="connsiteY0" fmla="*/ 4421600 h 8251882"/>
              <a:gd name="connsiteX1" fmla="*/ 3143207 w 6874592"/>
              <a:gd name="connsiteY1" fmla="*/ 300450 h 8251882"/>
              <a:gd name="connsiteX2" fmla="*/ 6869079 w 6874592"/>
              <a:gd name="connsiteY2" fmla="*/ 4408900 h 8251882"/>
              <a:gd name="connsiteX3" fmla="*/ 3359604 w 6874592"/>
              <a:gd name="connsiteY3" fmla="*/ 8250650 h 8251882"/>
              <a:gd name="connsiteX4" fmla="*/ 535 w 6874592"/>
              <a:gd name="connsiteY4" fmla="*/ 4421600 h 8251882"/>
              <a:gd name="connsiteX0" fmla="*/ 535 w 6874592"/>
              <a:gd name="connsiteY0" fmla="*/ 4421600 h 8254403"/>
              <a:gd name="connsiteX1" fmla="*/ 3143207 w 6874592"/>
              <a:gd name="connsiteY1" fmla="*/ 300450 h 8254403"/>
              <a:gd name="connsiteX2" fmla="*/ 6869079 w 6874592"/>
              <a:gd name="connsiteY2" fmla="*/ 4408900 h 8254403"/>
              <a:gd name="connsiteX3" fmla="*/ 3359604 w 6874592"/>
              <a:gd name="connsiteY3" fmla="*/ 8250650 h 8254403"/>
              <a:gd name="connsiteX4" fmla="*/ 535 w 6874592"/>
              <a:gd name="connsiteY4" fmla="*/ 4421600 h 8254403"/>
              <a:gd name="connsiteX0" fmla="*/ 420 w 6874477"/>
              <a:gd name="connsiteY0" fmla="*/ 4422046 h 8305592"/>
              <a:gd name="connsiteX1" fmla="*/ 3143092 w 6874477"/>
              <a:gd name="connsiteY1" fmla="*/ 300896 h 8305592"/>
              <a:gd name="connsiteX2" fmla="*/ 6868964 w 6874477"/>
              <a:gd name="connsiteY2" fmla="*/ 4409346 h 8305592"/>
              <a:gd name="connsiteX3" fmla="*/ 3334421 w 6874477"/>
              <a:gd name="connsiteY3" fmla="*/ 8301896 h 8305592"/>
              <a:gd name="connsiteX4" fmla="*/ 420 w 6874477"/>
              <a:gd name="connsiteY4" fmla="*/ 4422046 h 8305592"/>
              <a:gd name="connsiteX0" fmla="*/ 420 w 6874477"/>
              <a:gd name="connsiteY0" fmla="*/ 4422046 h 8304853"/>
              <a:gd name="connsiteX1" fmla="*/ 3143092 w 6874477"/>
              <a:gd name="connsiteY1" fmla="*/ 300896 h 8304853"/>
              <a:gd name="connsiteX2" fmla="*/ 6868964 w 6874477"/>
              <a:gd name="connsiteY2" fmla="*/ 4409346 h 8304853"/>
              <a:gd name="connsiteX3" fmla="*/ 3334421 w 6874477"/>
              <a:gd name="connsiteY3" fmla="*/ 8301896 h 8304853"/>
              <a:gd name="connsiteX4" fmla="*/ 420 w 6874477"/>
              <a:gd name="connsiteY4" fmla="*/ 4422046 h 8304853"/>
              <a:gd name="connsiteX0" fmla="*/ 420 w 6895577"/>
              <a:gd name="connsiteY0" fmla="*/ 4422046 h 8304853"/>
              <a:gd name="connsiteX1" fmla="*/ 3143092 w 6895577"/>
              <a:gd name="connsiteY1" fmla="*/ 300896 h 8304853"/>
              <a:gd name="connsiteX2" fmla="*/ 6868964 w 6895577"/>
              <a:gd name="connsiteY2" fmla="*/ 4409346 h 8304853"/>
              <a:gd name="connsiteX3" fmla="*/ 3334421 w 6895577"/>
              <a:gd name="connsiteY3" fmla="*/ 8301896 h 8304853"/>
              <a:gd name="connsiteX4" fmla="*/ 420 w 6895577"/>
              <a:gd name="connsiteY4" fmla="*/ 4422046 h 8304853"/>
              <a:gd name="connsiteX0" fmla="*/ 420 w 6897458"/>
              <a:gd name="connsiteY0" fmla="*/ 4422046 h 8304853"/>
              <a:gd name="connsiteX1" fmla="*/ 3143092 w 6897458"/>
              <a:gd name="connsiteY1" fmla="*/ 300896 h 8304853"/>
              <a:gd name="connsiteX2" fmla="*/ 6868964 w 6897458"/>
              <a:gd name="connsiteY2" fmla="*/ 4409346 h 8304853"/>
              <a:gd name="connsiteX3" fmla="*/ 3334421 w 6897458"/>
              <a:gd name="connsiteY3" fmla="*/ 8301896 h 8304853"/>
              <a:gd name="connsiteX4" fmla="*/ 420 w 6897458"/>
              <a:gd name="connsiteY4" fmla="*/ 4422046 h 8304853"/>
              <a:gd name="connsiteX0" fmla="*/ 420 w 6896893"/>
              <a:gd name="connsiteY0" fmla="*/ 4422046 h 8310381"/>
              <a:gd name="connsiteX1" fmla="*/ 3143092 w 6896893"/>
              <a:gd name="connsiteY1" fmla="*/ 300896 h 8310381"/>
              <a:gd name="connsiteX2" fmla="*/ 6868964 w 6896893"/>
              <a:gd name="connsiteY2" fmla="*/ 4409346 h 8310381"/>
              <a:gd name="connsiteX3" fmla="*/ 3334421 w 6896893"/>
              <a:gd name="connsiteY3" fmla="*/ 8301896 h 8310381"/>
              <a:gd name="connsiteX4" fmla="*/ 420 w 6896893"/>
              <a:gd name="connsiteY4" fmla="*/ 4422046 h 8310381"/>
              <a:gd name="connsiteX0" fmla="*/ 420 w 6886603"/>
              <a:gd name="connsiteY0" fmla="*/ 4422046 h 8310381"/>
              <a:gd name="connsiteX1" fmla="*/ 3143092 w 6886603"/>
              <a:gd name="connsiteY1" fmla="*/ 300896 h 8310381"/>
              <a:gd name="connsiteX2" fmla="*/ 6868964 w 6886603"/>
              <a:gd name="connsiteY2" fmla="*/ 4409346 h 8310381"/>
              <a:gd name="connsiteX3" fmla="*/ 3334421 w 6886603"/>
              <a:gd name="connsiteY3" fmla="*/ 8301896 h 8310381"/>
              <a:gd name="connsiteX4" fmla="*/ 420 w 6886603"/>
              <a:gd name="connsiteY4" fmla="*/ 4422046 h 8310381"/>
              <a:gd name="connsiteX0" fmla="*/ 373 w 6930800"/>
              <a:gd name="connsiteY0" fmla="*/ 4121151 h 8001001"/>
              <a:gd name="connsiteX1" fmla="*/ 3143045 w 6930800"/>
              <a:gd name="connsiteY1" fmla="*/ 1 h 8001001"/>
              <a:gd name="connsiteX2" fmla="*/ 6912785 w 6930800"/>
              <a:gd name="connsiteY2" fmla="*/ 4120436 h 8001001"/>
              <a:gd name="connsiteX3" fmla="*/ 3334374 w 6930800"/>
              <a:gd name="connsiteY3" fmla="*/ 8001001 h 8001001"/>
              <a:gd name="connsiteX4" fmla="*/ 373 w 6930800"/>
              <a:gd name="connsiteY4" fmla="*/ 4121151 h 8001001"/>
              <a:gd name="connsiteX0" fmla="*/ 373 w 6913210"/>
              <a:gd name="connsiteY0" fmla="*/ 4121151 h 8001001"/>
              <a:gd name="connsiteX1" fmla="*/ 3143045 w 6913210"/>
              <a:gd name="connsiteY1" fmla="*/ 1 h 8001001"/>
              <a:gd name="connsiteX2" fmla="*/ 6912785 w 6913210"/>
              <a:gd name="connsiteY2" fmla="*/ 4120436 h 8001001"/>
              <a:gd name="connsiteX3" fmla="*/ 3334374 w 6913210"/>
              <a:gd name="connsiteY3" fmla="*/ 8001001 h 8001001"/>
              <a:gd name="connsiteX4" fmla="*/ 373 w 6913210"/>
              <a:gd name="connsiteY4" fmla="*/ 4121151 h 80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210" h="8001001">
                <a:moveTo>
                  <a:pt x="373" y="4121151"/>
                </a:moveTo>
                <a:cubicBezTo>
                  <a:pt x="-31515" y="2787651"/>
                  <a:pt x="1990976" y="120"/>
                  <a:pt x="3143045" y="1"/>
                </a:cubicBezTo>
                <a:cubicBezTo>
                  <a:pt x="4295114" y="-118"/>
                  <a:pt x="6875183" y="2340642"/>
                  <a:pt x="6912785" y="4120436"/>
                </a:cubicBezTo>
                <a:cubicBezTo>
                  <a:pt x="6950387" y="5900230"/>
                  <a:pt x="4486443" y="8000882"/>
                  <a:pt x="3334374" y="8001001"/>
                </a:cubicBezTo>
                <a:cubicBezTo>
                  <a:pt x="2182305" y="8001120"/>
                  <a:pt x="32261" y="5454651"/>
                  <a:pt x="373" y="4121151"/>
                </a:cubicBezTo>
                <a:close/>
              </a:path>
            </a:pathLst>
          </a:cu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0" name="Овал 10">
            <a:extLst>
              <a:ext uri="{FF2B5EF4-FFF2-40B4-BE49-F238E27FC236}">
                <a16:creationId xmlns:a16="http://schemas.microsoft.com/office/drawing/2014/main" id="{FE258F6A-AE2F-4F39-BE8E-53B782C48708}"/>
              </a:ext>
            </a:extLst>
          </p:cNvPr>
          <p:cNvSpPr/>
          <p:nvPr/>
        </p:nvSpPr>
        <p:spPr>
          <a:xfrm>
            <a:off x="22704051" y="-650490"/>
            <a:ext cx="5823247" cy="7716513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07 w 6908935"/>
              <a:gd name="connsiteY0" fmla="*/ 4710958 h 8738134"/>
              <a:gd name="connsiteX1" fmla="*/ 3157803 w 6908935"/>
              <a:gd name="connsiteY1" fmla="*/ 270494 h 8738134"/>
              <a:gd name="connsiteX2" fmla="*/ 6894419 w 6908935"/>
              <a:gd name="connsiteY2" fmla="*/ 4710958 h 8738134"/>
              <a:gd name="connsiteX3" fmla="*/ 3472681 w 6908935"/>
              <a:gd name="connsiteY3" fmla="*/ 8625733 h 8738134"/>
              <a:gd name="connsiteX4" fmla="*/ 807 w 6908935"/>
              <a:gd name="connsiteY4" fmla="*/ 4710958 h 8738134"/>
              <a:gd name="connsiteX0" fmla="*/ 807 w 6896483"/>
              <a:gd name="connsiteY0" fmla="*/ 4710958 h 8738134"/>
              <a:gd name="connsiteX1" fmla="*/ 3157803 w 6896483"/>
              <a:gd name="connsiteY1" fmla="*/ 270494 h 8738134"/>
              <a:gd name="connsiteX2" fmla="*/ 6894419 w 6896483"/>
              <a:gd name="connsiteY2" fmla="*/ 4710958 h 8738134"/>
              <a:gd name="connsiteX3" fmla="*/ 3472681 w 6896483"/>
              <a:gd name="connsiteY3" fmla="*/ 8625733 h 8738134"/>
              <a:gd name="connsiteX4" fmla="*/ 807 w 6896483"/>
              <a:gd name="connsiteY4" fmla="*/ 4710958 h 873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483" h="8738134">
                <a:moveTo>
                  <a:pt x="807" y="4710958"/>
                </a:moveTo>
                <a:cubicBezTo>
                  <a:pt x="-51673" y="3318418"/>
                  <a:pt x="2471425" y="-1133763"/>
                  <a:pt x="3157803" y="270494"/>
                </a:cubicBezTo>
                <a:cubicBezTo>
                  <a:pt x="3844181" y="1674751"/>
                  <a:pt x="6988422" y="2733331"/>
                  <a:pt x="6894419" y="4710958"/>
                </a:cubicBezTo>
                <a:cubicBezTo>
                  <a:pt x="6800416" y="6688585"/>
                  <a:pt x="5055833" y="7866908"/>
                  <a:pt x="3472681" y="8625733"/>
                </a:cubicBezTo>
                <a:cubicBezTo>
                  <a:pt x="1889529" y="9384558"/>
                  <a:pt x="53287" y="6103498"/>
                  <a:pt x="807" y="4710958"/>
                </a:cubicBezTo>
                <a:close/>
              </a:path>
            </a:pathLst>
          </a:custGeom>
          <a:solidFill>
            <a:srgbClr val="FEB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1" name="Овал 10">
            <a:extLst>
              <a:ext uri="{FF2B5EF4-FFF2-40B4-BE49-F238E27FC236}">
                <a16:creationId xmlns:a16="http://schemas.microsoft.com/office/drawing/2014/main" id="{9E97423A-E061-4B71-B7CE-D110002C8533}"/>
              </a:ext>
            </a:extLst>
          </p:cNvPr>
          <p:cNvSpPr/>
          <p:nvPr/>
        </p:nvSpPr>
        <p:spPr>
          <a:xfrm>
            <a:off x="23047757" y="-6032500"/>
            <a:ext cx="20052370" cy="17494249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2541 w 6910669"/>
              <a:gd name="connsiteY0" fmla="*/ 4959383 h 8987447"/>
              <a:gd name="connsiteX1" fmla="*/ 3021664 w 6910669"/>
              <a:gd name="connsiteY1" fmla="*/ 328419 h 8987447"/>
              <a:gd name="connsiteX2" fmla="*/ 6896153 w 6910669"/>
              <a:gd name="connsiteY2" fmla="*/ 4959383 h 8987447"/>
              <a:gd name="connsiteX3" fmla="*/ 3474415 w 6910669"/>
              <a:gd name="connsiteY3" fmla="*/ 8874158 h 8987447"/>
              <a:gd name="connsiteX4" fmla="*/ 2541 w 6910669"/>
              <a:gd name="connsiteY4" fmla="*/ 4959383 h 8987447"/>
              <a:gd name="connsiteX0" fmla="*/ 2336 w 6910464"/>
              <a:gd name="connsiteY0" fmla="*/ 5036616 h 9064680"/>
              <a:gd name="connsiteX1" fmla="*/ 3021459 w 6910464"/>
              <a:gd name="connsiteY1" fmla="*/ 405652 h 9064680"/>
              <a:gd name="connsiteX2" fmla="*/ 6895948 w 6910464"/>
              <a:gd name="connsiteY2" fmla="*/ 5036616 h 9064680"/>
              <a:gd name="connsiteX3" fmla="*/ 3474210 w 6910464"/>
              <a:gd name="connsiteY3" fmla="*/ 8951391 h 9064680"/>
              <a:gd name="connsiteX4" fmla="*/ 2336 w 6910464"/>
              <a:gd name="connsiteY4" fmla="*/ 5036616 h 9064680"/>
              <a:gd name="connsiteX0" fmla="*/ 2230 w 6910358"/>
              <a:gd name="connsiteY0" fmla="*/ 5091521 h 9119585"/>
              <a:gd name="connsiteX1" fmla="*/ 3021353 w 6910358"/>
              <a:gd name="connsiteY1" fmla="*/ 460557 h 9119585"/>
              <a:gd name="connsiteX2" fmla="*/ 6895842 w 6910358"/>
              <a:gd name="connsiteY2" fmla="*/ 5091521 h 9119585"/>
              <a:gd name="connsiteX3" fmla="*/ 3474104 w 6910358"/>
              <a:gd name="connsiteY3" fmla="*/ 9006296 h 9119585"/>
              <a:gd name="connsiteX4" fmla="*/ 2230 w 6910358"/>
              <a:gd name="connsiteY4" fmla="*/ 5091521 h 9119585"/>
              <a:gd name="connsiteX0" fmla="*/ 2147 w 6910275"/>
              <a:gd name="connsiteY0" fmla="*/ 5152258 h 9180322"/>
              <a:gd name="connsiteX1" fmla="*/ 3021270 w 6910275"/>
              <a:gd name="connsiteY1" fmla="*/ 521294 h 9180322"/>
              <a:gd name="connsiteX2" fmla="*/ 6895759 w 6910275"/>
              <a:gd name="connsiteY2" fmla="*/ 5152258 h 9180322"/>
              <a:gd name="connsiteX3" fmla="*/ 3474021 w 6910275"/>
              <a:gd name="connsiteY3" fmla="*/ 9067033 h 9180322"/>
              <a:gd name="connsiteX4" fmla="*/ 2147 w 6910275"/>
              <a:gd name="connsiteY4" fmla="*/ 5152258 h 9180322"/>
              <a:gd name="connsiteX0" fmla="*/ 1997 w 6910125"/>
              <a:gd name="connsiteY0" fmla="*/ 5218961 h 9247025"/>
              <a:gd name="connsiteX1" fmla="*/ 3021120 w 6910125"/>
              <a:gd name="connsiteY1" fmla="*/ 587997 h 9247025"/>
              <a:gd name="connsiteX2" fmla="*/ 6895609 w 6910125"/>
              <a:gd name="connsiteY2" fmla="*/ 5218961 h 9247025"/>
              <a:gd name="connsiteX3" fmla="*/ 3473871 w 6910125"/>
              <a:gd name="connsiteY3" fmla="*/ 9133736 h 9247025"/>
              <a:gd name="connsiteX4" fmla="*/ 1997 w 6910125"/>
              <a:gd name="connsiteY4" fmla="*/ 5218961 h 9247025"/>
              <a:gd name="connsiteX0" fmla="*/ 2400 w 6910528"/>
              <a:gd name="connsiteY0" fmla="*/ 5183191 h 9211255"/>
              <a:gd name="connsiteX1" fmla="*/ 3021523 w 6910528"/>
              <a:gd name="connsiteY1" fmla="*/ 552227 h 9211255"/>
              <a:gd name="connsiteX2" fmla="*/ 6896012 w 6910528"/>
              <a:gd name="connsiteY2" fmla="*/ 5183191 h 9211255"/>
              <a:gd name="connsiteX3" fmla="*/ 3474274 w 6910528"/>
              <a:gd name="connsiteY3" fmla="*/ 9097966 h 9211255"/>
              <a:gd name="connsiteX4" fmla="*/ 2400 w 6910528"/>
              <a:gd name="connsiteY4" fmla="*/ 5183191 h 92112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896634"/>
              <a:gd name="connsiteY0" fmla="*/ 4928091 h 8956155"/>
              <a:gd name="connsiteX1" fmla="*/ 3020636 w 6896634"/>
              <a:gd name="connsiteY1" fmla="*/ 297127 h 8956155"/>
              <a:gd name="connsiteX2" fmla="*/ 6895125 w 6896634"/>
              <a:gd name="connsiteY2" fmla="*/ 4928091 h 8956155"/>
              <a:gd name="connsiteX3" fmla="*/ 3473387 w 6896634"/>
              <a:gd name="connsiteY3" fmla="*/ 8842866 h 8956155"/>
              <a:gd name="connsiteX4" fmla="*/ 1513 w 6896634"/>
              <a:gd name="connsiteY4" fmla="*/ 4928091 h 89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634" h="8956155">
                <a:moveTo>
                  <a:pt x="1513" y="4928091"/>
                </a:moveTo>
                <a:cubicBezTo>
                  <a:pt x="-73945" y="3503801"/>
                  <a:pt x="2697740" y="-1221430"/>
                  <a:pt x="3020636" y="297127"/>
                </a:cubicBezTo>
                <a:cubicBezTo>
                  <a:pt x="3343532" y="1815684"/>
                  <a:pt x="6832455" y="3037933"/>
                  <a:pt x="6895125" y="4928091"/>
                </a:cubicBezTo>
                <a:cubicBezTo>
                  <a:pt x="6957795" y="6818249"/>
                  <a:pt x="5056539" y="8084041"/>
                  <a:pt x="3473387" y="8842866"/>
                </a:cubicBezTo>
                <a:cubicBezTo>
                  <a:pt x="1890235" y="9601691"/>
                  <a:pt x="76971" y="6352381"/>
                  <a:pt x="1513" y="4928091"/>
                </a:cubicBezTo>
                <a:close/>
              </a:path>
            </a:pathLst>
          </a:custGeom>
          <a:solidFill>
            <a:srgbClr val="FE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0A633F2-0508-4B91-B9E4-B8D24AF843F9}"/>
              </a:ext>
            </a:extLst>
          </p:cNvPr>
          <p:cNvSpPr/>
          <p:nvPr/>
        </p:nvSpPr>
        <p:spPr>
          <a:xfrm>
            <a:off x="28155900" y="-1714500"/>
            <a:ext cx="16980421" cy="1012824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Трехмерная модель 28">
                <a:extLst>
                  <a:ext uri="{FF2B5EF4-FFF2-40B4-BE49-F238E27FC236}">
                    <a16:creationId xmlns:a16="http://schemas.microsoft.com/office/drawing/2014/main" id="{6DF0A7E7-5272-481E-9FEC-261C713136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9032690"/>
                  </p:ext>
                </p:extLst>
              </p:nvPr>
            </p:nvGraphicFramePr>
            <p:xfrm>
              <a:off x="7231626" y="2399105"/>
              <a:ext cx="3742226" cy="37422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42226" cy="3742227"/>
                    </a:xfrm>
                    <a:prstGeom prst="rect">
                      <a:avLst/>
                    </a:prstGeom>
                  </am3d:spPr>
                  <am3d:camera>
                    <am3d:pos x="0" y="0" z="814689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6" d="1000000"/>
                    <am3d:preTrans dx="51" dy="0" dz="92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675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Трехмерная модель 28">
                <a:extLst>
                  <a:ext uri="{FF2B5EF4-FFF2-40B4-BE49-F238E27FC236}">
                    <a16:creationId xmlns:a16="http://schemas.microsoft.com/office/drawing/2014/main" id="{6DF0A7E7-5272-481E-9FEC-261C713136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626" y="2399105"/>
                <a:ext cx="3742226" cy="3742227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D4036591-C549-BEA2-EDBA-5B6E44A2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91" b="90947" l="3193" r="97004">
                        <a14:foregroundMark x1="91945" y1="84088" x2="91257" y2="47599"/>
                        <a14:foregroundMark x1="94745" y1="81207" x2="94352" y2="47599"/>
                        <a14:foregroundMark x1="96643" y1="68181" x2="96907" y2="50351"/>
                        <a14:foregroundMark x1="96671" y1="66257" x2="96664" y2="66754"/>
                        <a14:foregroundMark x1="96464" y1="80247" x2="96652" y2="67528"/>
                        <a14:foregroundMark x1="33890" y1="12483" x2="58350" y2="13717"/>
                        <a14:foregroundMark x1="58350" y1="13717" x2="62967" y2="11523"/>
                        <a14:foregroundMark x1="66110" y1="9602" x2="31974" y2="9191"/>
                        <a14:foregroundMark x1="9886" y1="87648" x2="8595" y2="37860"/>
                        <a14:foregroundMark x1="8595" y1="86008" x2="7171" y2="34431"/>
                        <a14:foregroundMark x1="4420" y1="78326" x2="4224" y2="38409"/>
                        <a14:foregroundMark x1="3193" y1="34979" x2="5255" y2="32510"/>
                        <a14:backgroundMark x1="96267" y1="70919" x2="96807" y2="65158"/>
                        <a14:backgroundMark x1="96660" y1="68038" x2="97348" y2="59259"/>
                        <a14:backgroundMark x1="97348" y1="53909" x2="97151" y2="45679"/>
                        <a14:backgroundMark x1="97004" y1="49520" x2="97151" y2="45130"/>
                        <a14:backgroundMark x1="97839" y1="48560" x2="97004" y2="45679"/>
                        <a14:backgroundMark x1="8595" y1="92455" x2="10658" y2="91358"/>
                        <a14:backgroundMark x1="9086" y1="89438" x2="10511" y2="89986"/>
                        <a14:backgroundMark x1="17141" y1="27572" x2="7171" y2="290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16" y="697366"/>
            <a:ext cx="6638467" cy="237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681B02BD-C6D7-B414-11F7-2F6B114F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7336" y1="18570" x2="33702" y2="18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04" y="3074421"/>
            <a:ext cx="6095636" cy="36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03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2EFBE84-3F4A-409B-BABC-EED85CB7DEDF}"/>
              </a:ext>
            </a:extLst>
          </p:cNvPr>
          <p:cNvSpPr/>
          <p:nvPr/>
        </p:nvSpPr>
        <p:spPr>
          <a:xfrm>
            <a:off x="23265" y="38970"/>
            <a:ext cx="8473035" cy="2540766"/>
          </a:xfrm>
          <a:prstGeom prst="roundRect">
            <a:avLst>
              <a:gd name="adj" fmla="val 39160"/>
            </a:avLst>
          </a:prstGeom>
          <a:solidFill>
            <a:srgbClr val="F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99088-B60D-69E7-7607-93AE8578FA40}"/>
              </a:ext>
            </a:extLst>
          </p:cNvPr>
          <p:cNvSpPr txBox="1"/>
          <p:nvPr/>
        </p:nvSpPr>
        <p:spPr>
          <a:xfrm>
            <a:off x="322324" y="171022"/>
            <a:ext cx="79580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C00300"/>
                </a:solidFill>
                <a:latin typeface="Arial Black" panose="020B0A04020102020204" pitchFamily="34" charset="0"/>
              </a:rPr>
              <a:t>Тестирование и доработка</a:t>
            </a:r>
            <a:r>
              <a:rPr lang="en-US" sz="4400" dirty="0">
                <a:solidFill>
                  <a:srgbClr val="C00300"/>
                </a:solidFill>
                <a:latin typeface="Arial Black" panose="020B0A04020102020204" pitchFamily="34" charset="0"/>
              </a:rPr>
              <a:t>, </a:t>
            </a:r>
            <a:r>
              <a:rPr lang="ru-RU" sz="4400" dirty="0">
                <a:solidFill>
                  <a:srgbClr val="C00300"/>
                </a:solidFill>
                <a:latin typeface="Arial Black" panose="020B0A04020102020204" pitchFamily="34" charset="0"/>
              </a:rPr>
              <a:t>создание 3</a:t>
            </a:r>
            <a:r>
              <a:rPr lang="en-US" sz="4400" dirty="0">
                <a:solidFill>
                  <a:srgbClr val="C00300"/>
                </a:solidFill>
                <a:latin typeface="Arial Black" panose="020B0A04020102020204" pitchFamily="34" charset="0"/>
              </a:rPr>
              <a:t>D</a:t>
            </a:r>
            <a:r>
              <a:rPr lang="ru-RU" sz="4400" dirty="0">
                <a:solidFill>
                  <a:srgbClr val="C00300"/>
                </a:solidFill>
                <a:latin typeface="Arial Black" panose="020B0A04020102020204" pitchFamily="34" charset="0"/>
              </a:rPr>
              <a:t> моделей</a:t>
            </a:r>
          </a:p>
        </p:txBody>
      </p:sp>
      <p:pic>
        <p:nvPicPr>
          <p:cNvPr id="9" name="Picture 10" descr="Picture background">
            <a:extLst>
              <a:ext uri="{FF2B5EF4-FFF2-40B4-BE49-F238E27FC236}">
                <a16:creationId xmlns:a16="http://schemas.microsoft.com/office/drawing/2014/main" id="{0454077C-E8AB-4BBF-ABC1-4BD115A1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223" y="-137197"/>
            <a:ext cx="2314480" cy="14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: один усеченный угол 4">
            <a:extLst>
              <a:ext uri="{FF2B5EF4-FFF2-40B4-BE49-F238E27FC236}">
                <a16:creationId xmlns:a16="http://schemas.microsoft.com/office/drawing/2014/main" id="{91F2758C-2ED8-4211-B935-B08CFF19E058}"/>
              </a:ext>
            </a:extLst>
          </p:cNvPr>
          <p:cNvSpPr/>
          <p:nvPr/>
        </p:nvSpPr>
        <p:spPr>
          <a:xfrm>
            <a:off x="0" y="6381751"/>
            <a:ext cx="1543050" cy="476250"/>
          </a:xfrm>
          <a:prstGeom prst="snip1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82F4C-7644-4542-A947-C0C536C73640}"/>
              </a:ext>
            </a:extLst>
          </p:cNvPr>
          <p:cNvSpPr txBox="1"/>
          <p:nvPr/>
        </p:nvSpPr>
        <p:spPr>
          <a:xfrm>
            <a:off x="0" y="6465987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</a:t>
            </a:r>
            <a:r>
              <a:rPr lang="ru-RU" sz="1200" b="1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содержанию</a:t>
            </a:r>
            <a:endParaRPr lang="ru-RU" sz="1200" b="1" dirty="0">
              <a:solidFill>
                <a:schemeClr val="bg1">
                  <a:alpha val="77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Овал 2">
            <a:extLst>
              <a:ext uri="{FF2B5EF4-FFF2-40B4-BE49-F238E27FC236}">
                <a16:creationId xmlns:a16="http://schemas.microsoft.com/office/drawing/2014/main" id="{B6388112-375A-4625-AC80-43BFED4CBA21}"/>
              </a:ext>
            </a:extLst>
          </p:cNvPr>
          <p:cNvSpPr/>
          <p:nvPr/>
        </p:nvSpPr>
        <p:spPr>
          <a:xfrm rot="20224736">
            <a:off x="-8888869" y="2092999"/>
            <a:ext cx="9446149" cy="13419958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  <a:gd name="connsiteX0" fmla="*/ 6106 w 4046627"/>
              <a:gd name="connsiteY0" fmla="*/ 6155274 h 8391090"/>
              <a:gd name="connsiteX1" fmla="*/ 2609675 w 4046627"/>
              <a:gd name="connsiteY1" fmla="*/ 315137 h 8391090"/>
              <a:gd name="connsiteX2" fmla="*/ 4045231 w 4046627"/>
              <a:gd name="connsiteY2" fmla="*/ 6208779 h 8391090"/>
              <a:gd name="connsiteX3" fmla="*/ 1954249 w 4046627"/>
              <a:gd name="connsiteY3" fmla="*/ 8391031 h 8391090"/>
              <a:gd name="connsiteX4" fmla="*/ 6106 w 4046627"/>
              <a:gd name="connsiteY4" fmla="*/ 6155274 h 8391090"/>
              <a:gd name="connsiteX0" fmla="*/ 6106 w 4046683"/>
              <a:gd name="connsiteY0" fmla="*/ 6940657 h 9176473"/>
              <a:gd name="connsiteX1" fmla="*/ 2609675 w 4046683"/>
              <a:gd name="connsiteY1" fmla="*/ 1100520 h 9176473"/>
              <a:gd name="connsiteX2" fmla="*/ 4045231 w 4046683"/>
              <a:gd name="connsiteY2" fmla="*/ 6994162 h 9176473"/>
              <a:gd name="connsiteX3" fmla="*/ 1954249 w 4046683"/>
              <a:gd name="connsiteY3" fmla="*/ 9176414 h 9176473"/>
              <a:gd name="connsiteX4" fmla="*/ 6106 w 4046683"/>
              <a:gd name="connsiteY4" fmla="*/ 6940657 h 9176473"/>
              <a:gd name="connsiteX0" fmla="*/ 6106 w 4052562"/>
              <a:gd name="connsiteY0" fmla="*/ 6940657 h 9176473"/>
              <a:gd name="connsiteX1" fmla="*/ 2609675 w 4052562"/>
              <a:gd name="connsiteY1" fmla="*/ 1100520 h 9176473"/>
              <a:gd name="connsiteX2" fmla="*/ 2645166 w 4052562"/>
              <a:gd name="connsiteY2" fmla="*/ 3860578 h 9176473"/>
              <a:gd name="connsiteX3" fmla="*/ 4045231 w 4052562"/>
              <a:gd name="connsiteY3" fmla="*/ 6994162 h 9176473"/>
              <a:gd name="connsiteX4" fmla="*/ 1954249 w 4052562"/>
              <a:gd name="connsiteY4" fmla="*/ 9176414 h 9176473"/>
              <a:gd name="connsiteX5" fmla="*/ 6106 w 4052562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3002"/>
              <a:gd name="connsiteY0" fmla="*/ 5892343 h 8128159"/>
              <a:gd name="connsiteX1" fmla="*/ 2609675 w 4053002"/>
              <a:gd name="connsiteY1" fmla="*/ 52206 h 8128159"/>
              <a:gd name="connsiteX2" fmla="*/ 2861974 w 4053002"/>
              <a:gd name="connsiteY2" fmla="*/ 3160412 h 8128159"/>
              <a:gd name="connsiteX3" fmla="*/ 4045231 w 4053002"/>
              <a:gd name="connsiteY3" fmla="*/ 5945848 h 8128159"/>
              <a:gd name="connsiteX4" fmla="*/ 1954249 w 4053002"/>
              <a:gd name="connsiteY4" fmla="*/ 8128100 h 8128159"/>
              <a:gd name="connsiteX5" fmla="*/ 6106 w 4053002"/>
              <a:gd name="connsiteY5" fmla="*/ 5892343 h 8128159"/>
              <a:gd name="connsiteX0" fmla="*/ 6106 w 4052715"/>
              <a:gd name="connsiteY0" fmla="*/ 5892343 h 8128159"/>
              <a:gd name="connsiteX1" fmla="*/ 2609675 w 4052715"/>
              <a:gd name="connsiteY1" fmla="*/ 52206 h 8128159"/>
              <a:gd name="connsiteX2" fmla="*/ 2861974 w 4052715"/>
              <a:gd name="connsiteY2" fmla="*/ 3160412 h 8128159"/>
              <a:gd name="connsiteX3" fmla="*/ 4045231 w 4052715"/>
              <a:gd name="connsiteY3" fmla="*/ 5945848 h 8128159"/>
              <a:gd name="connsiteX4" fmla="*/ 1954249 w 4052715"/>
              <a:gd name="connsiteY4" fmla="*/ 8128100 h 8128159"/>
              <a:gd name="connsiteX5" fmla="*/ 6106 w 4052715"/>
              <a:gd name="connsiteY5" fmla="*/ 5892343 h 8128159"/>
              <a:gd name="connsiteX0" fmla="*/ 6106 w 4052748"/>
              <a:gd name="connsiteY0" fmla="*/ 5892343 h 8128159"/>
              <a:gd name="connsiteX1" fmla="*/ 2609675 w 4052748"/>
              <a:gd name="connsiteY1" fmla="*/ 52206 h 8128159"/>
              <a:gd name="connsiteX2" fmla="*/ 2861974 w 4052748"/>
              <a:gd name="connsiteY2" fmla="*/ 3160412 h 8128159"/>
              <a:gd name="connsiteX3" fmla="*/ 4045231 w 4052748"/>
              <a:gd name="connsiteY3" fmla="*/ 5945848 h 8128159"/>
              <a:gd name="connsiteX4" fmla="*/ 1954249 w 4052748"/>
              <a:gd name="connsiteY4" fmla="*/ 8128100 h 8128159"/>
              <a:gd name="connsiteX5" fmla="*/ 6106 w 4052748"/>
              <a:gd name="connsiteY5" fmla="*/ 5892343 h 8128159"/>
              <a:gd name="connsiteX0" fmla="*/ 6106 w 4052726"/>
              <a:gd name="connsiteY0" fmla="*/ 5893746 h 8129562"/>
              <a:gd name="connsiteX1" fmla="*/ 2609675 w 4052726"/>
              <a:gd name="connsiteY1" fmla="*/ 53609 h 8129562"/>
              <a:gd name="connsiteX2" fmla="*/ 2858089 w 4052726"/>
              <a:gd name="connsiteY2" fmla="*/ 3134318 h 8129562"/>
              <a:gd name="connsiteX3" fmla="*/ 4045231 w 4052726"/>
              <a:gd name="connsiteY3" fmla="*/ 5947251 h 8129562"/>
              <a:gd name="connsiteX4" fmla="*/ 1954249 w 4052726"/>
              <a:gd name="connsiteY4" fmla="*/ 8129503 h 8129562"/>
              <a:gd name="connsiteX5" fmla="*/ 6106 w 4052726"/>
              <a:gd name="connsiteY5" fmla="*/ 5893746 h 8129562"/>
              <a:gd name="connsiteX0" fmla="*/ 6106 w 4052615"/>
              <a:gd name="connsiteY0" fmla="*/ 5893746 h 8129562"/>
              <a:gd name="connsiteX1" fmla="*/ 2609675 w 4052615"/>
              <a:gd name="connsiteY1" fmla="*/ 53609 h 8129562"/>
              <a:gd name="connsiteX2" fmla="*/ 2858089 w 4052615"/>
              <a:gd name="connsiteY2" fmla="*/ 3134318 h 8129562"/>
              <a:gd name="connsiteX3" fmla="*/ 4045231 w 4052615"/>
              <a:gd name="connsiteY3" fmla="*/ 5947251 h 8129562"/>
              <a:gd name="connsiteX4" fmla="*/ 1954249 w 4052615"/>
              <a:gd name="connsiteY4" fmla="*/ 8129503 h 8129562"/>
              <a:gd name="connsiteX5" fmla="*/ 6106 w 4052615"/>
              <a:gd name="connsiteY5" fmla="*/ 5893746 h 8129562"/>
              <a:gd name="connsiteX0" fmla="*/ 6106 w 4052847"/>
              <a:gd name="connsiteY0" fmla="*/ 5888275 h 8124091"/>
              <a:gd name="connsiteX1" fmla="*/ 2609675 w 4052847"/>
              <a:gd name="connsiteY1" fmla="*/ 48138 h 8124091"/>
              <a:gd name="connsiteX2" fmla="*/ 2899272 w 4052847"/>
              <a:gd name="connsiteY2" fmla="*/ 3239335 h 8124091"/>
              <a:gd name="connsiteX3" fmla="*/ 4045231 w 4052847"/>
              <a:gd name="connsiteY3" fmla="*/ 5941780 h 8124091"/>
              <a:gd name="connsiteX4" fmla="*/ 1954249 w 4052847"/>
              <a:gd name="connsiteY4" fmla="*/ 8124032 h 8124091"/>
              <a:gd name="connsiteX5" fmla="*/ 6106 w 4052847"/>
              <a:gd name="connsiteY5" fmla="*/ 5888275 h 8124091"/>
              <a:gd name="connsiteX0" fmla="*/ 6106 w 4052975"/>
              <a:gd name="connsiteY0" fmla="*/ 5888275 h 8124091"/>
              <a:gd name="connsiteX1" fmla="*/ 2609675 w 4052975"/>
              <a:gd name="connsiteY1" fmla="*/ 48138 h 8124091"/>
              <a:gd name="connsiteX2" fmla="*/ 2899272 w 4052975"/>
              <a:gd name="connsiteY2" fmla="*/ 3239335 h 8124091"/>
              <a:gd name="connsiteX3" fmla="*/ 4045231 w 4052975"/>
              <a:gd name="connsiteY3" fmla="*/ 5941780 h 8124091"/>
              <a:gd name="connsiteX4" fmla="*/ 1954249 w 4052975"/>
              <a:gd name="connsiteY4" fmla="*/ 8124032 h 8124091"/>
              <a:gd name="connsiteX5" fmla="*/ 6106 w 4052975"/>
              <a:gd name="connsiteY5" fmla="*/ 5888275 h 8124091"/>
              <a:gd name="connsiteX0" fmla="*/ 6106 w 4052975"/>
              <a:gd name="connsiteY0" fmla="*/ 5889172 h 8124988"/>
              <a:gd name="connsiteX1" fmla="*/ 2609675 w 4052975"/>
              <a:gd name="connsiteY1" fmla="*/ 49035 h 8124988"/>
              <a:gd name="connsiteX2" fmla="*/ 2899272 w 4052975"/>
              <a:gd name="connsiteY2" fmla="*/ 3240232 h 8124988"/>
              <a:gd name="connsiteX3" fmla="*/ 4045231 w 4052975"/>
              <a:gd name="connsiteY3" fmla="*/ 5942677 h 8124988"/>
              <a:gd name="connsiteX4" fmla="*/ 1954249 w 4052975"/>
              <a:gd name="connsiteY4" fmla="*/ 8124929 h 8124988"/>
              <a:gd name="connsiteX5" fmla="*/ 6106 w 4052975"/>
              <a:gd name="connsiteY5" fmla="*/ 5889172 h 8124988"/>
              <a:gd name="connsiteX0" fmla="*/ 6106 w 4052975"/>
              <a:gd name="connsiteY0" fmla="*/ 5858987 h 8094803"/>
              <a:gd name="connsiteX1" fmla="*/ 2609675 w 4052975"/>
              <a:gd name="connsiteY1" fmla="*/ 18850 h 8094803"/>
              <a:gd name="connsiteX2" fmla="*/ 2899272 w 4052975"/>
              <a:gd name="connsiteY2" fmla="*/ 3210047 h 8094803"/>
              <a:gd name="connsiteX3" fmla="*/ 4045231 w 4052975"/>
              <a:gd name="connsiteY3" fmla="*/ 5912492 h 8094803"/>
              <a:gd name="connsiteX4" fmla="*/ 1954249 w 4052975"/>
              <a:gd name="connsiteY4" fmla="*/ 8094744 h 8094803"/>
              <a:gd name="connsiteX5" fmla="*/ 6106 w 4052975"/>
              <a:gd name="connsiteY5" fmla="*/ 5858987 h 8094803"/>
              <a:gd name="connsiteX0" fmla="*/ 6320 w 4053189"/>
              <a:gd name="connsiteY0" fmla="*/ 6033610 h 8269426"/>
              <a:gd name="connsiteX1" fmla="*/ 2622170 w 4053189"/>
              <a:gd name="connsiteY1" fmla="*/ 17690 h 8269426"/>
              <a:gd name="connsiteX2" fmla="*/ 2899486 w 4053189"/>
              <a:gd name="connsiteY2" fmla="*/ 3384670 h 8269426"/>
              <a:gd name="connsiteX3" fmla="*/ 4045445 w 4053189"/>
              <a:gd name="connsiteY3" fmla="*/ 6087115 h 8269426"/>
              <a:gd name="connsiteX4" fmla="*/ 1954463 w 4053189"/>
              <a:gd name="connsiteY4" fmla="*/ 8269367 h 8269426"/>
              <a:gd name="connsiteX5" fmla="*/ 6320 w 4053189"/>
              <a:gd name="connsiteY5" fmla="*/ 6033610 h 8269426"/>
              <a:gd name="connsiteX0" fmla="*/ 6320 w 4053189"/>
              <a:gd name="connsiteY0" fmla="*/ 6049744 h 8285560"/>
              <a:gd name="connsiteX1" fmla="*/ 2622170 w 4053189"/>
              <a:gd name="connsiteY1" fmla="*/ 33824 h 8285560"/>
              <a:gd name="connsiteX2" fmla="*/ 2899486 w 4053189"/>
              <a:gd name="connsiteY2" fmla="*/ 3400804 h 8285560"/>
              <a:gd name="connsiteX3" fmla="*/ 4045445 w 4053189"/>
              <a:gd name="connsiteY3" fmla="*/ 6103249 h 8285560"/>
              <a:gd name="connsiteX4" fmla="*/ 1954463 w 4053189"/>
              <a:gd name="connsiteY4" fmla="*/ 8285501 h 8285560"/>
              <a:gd name="connsiteX5" fmla="*/ 6320 w 4053189"/>
              <a:gd name="connsiteY5" fmla="*/ 6049744 h 8285560"/>
              <a:gd name="connsiteX0" fmla="*/ 7587 w 4054456"/>
              <a:gd name="connsiteY0" fmla="*/ 6175139 h 8410955"/>
              <a:gd name="connsiteX1" fmla="*/ 2692241 w 4054456"/>
              <a:gd name="connsiteY1" fmla="*/ 33190 h 8410955"/>
              <a:gd name="connsiteX2" fmla="*/ 2900753 w 4054456"/>
              <a:gd name="connsiteY2" fmla="*/ 3526199 h 8410955"/>
              <a:gd name="connsiteX3" fmla="*/ 4046712 w 4054456"/>
              <a:gd name="connsiteY3" fmla="*/ 6228644 h 8410955"/>
              <a:gd name="connsiteX4" fmla="*/ 1955730 w 4054456"/>
              <a:gd name="connsiteY4" fmla="*/ 8410896 h 8410955"/>
              <a:gd name="connsiteX5" fmla="*/ 7587 w 4054456"/>
              <a:gd name="connsiteY5" fmla="*/ 6175139 h 8410955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426 w 4047295"/>
              <a:gd name="connsiteY0" fmla="*/ 6810647 h 9046463"/>
              <a:gd name="connsiteX1" fmla="*/ 2112907 w 4047295"/>
              <a:gd name="connsiteY1" fmla="*/ 28605 h 9046463"/>
              <a:gd name="connsiteX2" fmla="*/ 2893592 w 4047295"/>
              <a:gd name="connsiteY2" fmla="*/ 4161707 h 9046463"/>
              <a:gd name="connsiteX3" fmla="*/ 4039551 w 4047295"/>
              <a:gd name="connsiteY3" fmla="*/ 6864152 h 9046463"/>
              <a:gd name="connsiteX4" fmla="*/ 1948569 w 4047295"/>
              <a:gd name="connsiteY4" fmla="*/ 9046404 h 9046463"/>
              <a:gd name="connsiteX5" fmla="*/ 426 w 4047295"/>
              <a:gd name="connsiteY5" fmla="*/ 6810647 h 9046463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51206"/>
              <a:gd name="connsiteY0" fmla="*/ 6955591 h 9191407"/>
              <a:gd name="connsiteX1" fmla="*/ 2112907 w 4051206"/>
              <a:gd name="connsiteY1" fmla="*/ 173549 h 9191407"/>
              <a:gd name="connsiteX2" fmla="*/ 2893592 w 4051206"/>
              <a:gd name="connsiteY2" fmla="*/ 4306651 h 9191407"/>
              <a:gd name="connsiteX3" fmla="*/ 4039551 w 4051206"/>
              <a:gd name="connsiteY3" fmla="*/ 7009096 h 9191407"/>
              <a:gd name="connsiteX4" fmla="*/ 1948569 w 4051206"/>
              <a:gd name="connsiteY4" fmla="*/ 9191348 h 9191407"/>
              <a:gd name="connsiteX5" fmla="*/ 426 w 4051206"/>
              <a:gd name="connsiteY5" fmla="*/ 6955591 h 9191407"/>
              <a:gd name="connsiteX0" fmla="*/ 426 w 4050775"/>
              <a:gd name="connsiteY0" fmla="*/ 6820082 h 9055898"/>
              <a:gd name="connsiteX1" fmla="*/ 2112907 w 4050775"/>
              <a:gd name="connsiteY1" fmla="*/ 38040 h 9055898"/>
              <a:gd name="connsiteX2" fmla="*/ 2860305 w 4050775"/>
              <a:gd name="connsiteY2" fmla="*/ 4184644 h 9055898"/>
              <a:gd name="connsiteX3" fmla="*/ 4039551 w 4050775"/>
              <a:gd name="connsiteY3" fmla="*/ 6873587 h 9055898"/>
              <a:gd name="connsiteX4" fmla="*/ 1948569 w 4050775"/>
              <a:gd name="connsiteY4" fmla="*/ 9055839 h 9055898"/>
              <a:gd name="connsiteX5" fmla="*/ 426 w 4050775"/>
              <a:gd name="connsiteY5" fmla="*/ 6820082 h 9055898"/>
              <a:gd name="connsiteX0" fmla="*/ 426 w 4050919"/>
              <a:gd name="connsiteY0" fmla="*/ 6820082 h 9055898"/>
              <a:gd name="connsiteX1" fmla="*/ 2112907 w 4050919"/>
              <a:gd name="connsiteY1" fmla="*/ 38040 h 9055898"/>
              <a:gd name="connsiteX2" fmla="*/ 2860305 w 4050919"/>
              <a:gd name="connsiteY2" fmla="*/ 4184644 h 9055898"/>
              <a:gd name="connsiteX3" fmla="*/ 4039551 w 4050919"/>
              <a:gd name="connsiteY3" fmla="*/ 6873587 h 9055898"/>
              <a:gd name="connsiteX4" fmla="*/ 1948569 w 4050919"/>
              <a:gd name="connsiteY4" fmla="*/ 9055839 h 9055898"/>
              <a:gd name="connsiteX5" fmla="*/ 426 w 4050919"/>
              <a:gd name="connsiteY5" fmla="*/ 6820082 h 9055898"/>
              <a:gd name="connsiteX0" fmla="*/ 426 w 4043053"/>
              <a:gd name="connsiteY0" fmla="*/ 6820082 h 9055898"/>
              <a:gd name="connsiteX1" fmla="*/ 2112907 w 4043053"/>
              <a:gd name="connsiteY1" fmla="*/ 38040 h 9055898"/>
              <a:gd name="connsiteX2" fmla="*/ 2860305 w 4043053"/>
              <a:gd name="connsiteY2" fmla="*/ 4184644 h 9055898"/>
              <a:gd name="connsiteX3" fmla="*/ 4039551 w 4043053"/>
              <a:gd name="connsiteY3" fmla="*/ 6873587 h 9055898"/>
              <a:gd name="connsiteX4" fmla="*/ 1948569 w 4043053"/>
              <a:gd name="connsiteY4" fmla="*/ 9055839 h 9055898"/>
              <a:gd name="connsiteX5" fmla="*/ 426 w 4043053"/>
              <a:gd name="connsiteY5" fmla="*/ 6820082 h 9055898"/>
              <a:gd name="connsiteX0" fmla="*/ 37742 w 4080369"/>
              <a:gd name="connsiteY0" fmla="*/ 7515046 h 9750862"/>
              <a:gd name="connsiteX1" fmla="*/ 867771 w 4080369"/>
              <a:gd name="connsiteY1" fmla="*/ 32148 h 9750862"/>
              <a:gd name="connsiteX2" fmla="*/ 2897621 w 4080369"/>
              <a:gd name="connsiteY2" fmla="*/ 4879608 h 9750862"/>
              <a:gd name="connsiteX3" fmla="*/ 4076867 w 4080369"/>
              <a:gd name="connsiteY3" fmla="*/ 7568551 h 9750862"/>
              <a:gd name="connsiteX4" fmla="*/ 1985885 w 4080369"/>
              <a:gd name="connsiteY4" fmla="*/ 9750803 h 9750862"/>
              <a:gd name="connsiteX5" fmla="*/ 37742 w 4080369"/>
              <a:gd name="connsiteY5" fmla="*/ 7515046 h 9750862"/>
              <a:gd name="connsiteX0" fmla="*/ 1150485 w 5193112"/>
              <a:gd name="connsiteY0" fmla="*/ 7734507 h 9970323"/>
              <a:gd name="connsiteX1" fmla="*/ 1980514 w 5193112"/>
              <a:gd name="connsiteY1" fmla="*/ 251609 h 9970323"/>
              <a:gd name="connsiteX2" fmla="*/ 4010364 w 5193112"/>
              <a:gd name="connsiteY2" fmla="*/ 5099069 h 9970323"/>
              <a:gd name="connsiteX3" fmla="*/ 5189610 w 5193112"/>
              <a:gd name="connsiteY3" fmla="*/ 7788012 h 9970323"/>
              <a:gd name="connsiteX4" fmla="*/ 3098628 w 5193112"/>
              <a:gd name="connsiteY4" fmla="*/ 9970264 h 9970323"/>
              <a:gd name="connsiteX5" fmla="*/ 1150485 w 5193112"/>
              <a:gd name="connsiteY5" fmla="*/ 7734507 h 9970323"/>
              <a:gd name="connsiteX0" fmla="*/ 1150485 w 5193112"/>
              <a:gd name="connsiteY0" fmla="*/ 7734507 h 9970323"/>
              <a:gd name="connsiteX1" fmla="*/ 1980514 w 5193112"/>
              <a:gd name="connsiteY1" fmla="*/ 251609 h 9970323"/>
              <a:gd name="connsiteX2" fmla="*/ 4010364 w 5193112"/>
              <a:gd name="connsiteY2" fmla="*/ 5099069 h 9970323"/>
              <a:gd name="connsiteX3" fmla="*/ 5189610 w 5193112"/>
              <a:gd name="connsiteY3" fmla="*/ 7788012 h 9970323"/>
              <a:gd name="connsiteX4" fmla="*/ 3098628 w 5193112"/>
              <a:gd name="connsiteY4" fmla="*/ 9970264 h 9970323"/>
              <a:gd name="connsiteX5" fmla="*/ 1150485 w 5193112"/>
              <a:gd name="connsiteY5" fmla="*/ 7734507 h 9970323"/>
              <a:gd name="connsiteX0" fmla="*/ 1150485 w 5193112"/>
              <a:gd name="connsiteY0" fmla="*/ 7734507 h 9970323"/>
              <a:gd name="connsiteX1" fmla="*/ 1980514 w 5193112"/>
              <a:gd name="connsiteY1" fmla="*/ 251609 h 9970323"/>
              <a:gd name="connsiteX2" fmla="*/ 4010364 w 5193112"/>
              <a:gd name="connsiteY2" fmla="*/ 5099069 h 9970323"/>
              <a:gd name="connsiteX3" fmla="*/ 5189610 w 5193112"/>
              <a:gd name="connsiteY3" fmla="*/ 7788012 h 9970323"/>
              <a:gd name="connsiteX4" fmla="*/ 3098628 w 5193112"/>
              <a:gd name="connsiteY4" fmla="*/ 9970264 h 9970323"/>
              <a:gd name="connsiteX5" fmla="*/ 1150485 w 5193112"/>
              <a:gd name="connsiteY5" fmla="*/ 7734507 h 997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3112" h="9970323">
                <a:moveTo>
                  <a:pt x="1150485" y="7734507"/>
                </a:moveTo>
                <a:cubicBezTo>
                  <a:pt x="964133" y="6114731"/>
                  <a:pt x="-1803446" y="-1466028"/>
                  <a:pt x="1980514" y="251609"/>
                </a:cubicBezTo>
                <a:cubicBezTo>
                  <a:pt x="5764474" y="1969246"/>
                  <a:pt x="3677242" y="3518662"/>
                  <a:pt x="4010364" y="5099069"/>
                </a:cubicBezTo>
                <a:cubicBezTo>
                  <a:pt x="4519115" y="6745123"/>
                  <a:pt x="5249887" y="6933989"/>
                  <a:pt x="5189610" y="7788012"/>
                </a:cubicBezTo>
                <a:cubicBezTo>
                  <a:pt x="5038115" y="8989750"/>
                  <a:pt x="3771815" y="9979181"/>
                  <a:pt x="3098628" y="9970264"/>
                </a:cubicBezTo>
                <a:cubicBezTo>
                  <a:pt x="2425441" y="9961347"/>
                  <a:pt x="1336837" y="9354283"/>
                  <a:pt x="1150485" y="7734507"/>
                </a:cubicBez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8" name="Овал 2">
            <a:extLst>
              <a:ext uri="{FF2B5EF4-FFF2-40B4-BE49-F238E27FC236}">
                <a16:creationId xmlns:a16="http://schemas.microsoft.com/office/drawing/2014/main" id="{ADF1A33B-EB1C-403A-8670-BABB6AF428A8}"/>
              </a:ext>
            </a:extLst>
          </p:cNvPr>
          <p:cNvSpPr/>
          <p:nvPr/>
        </p:nvSpPr>
        <p:spPr>
          <a:xfrm rot="20224736">
            <a:off x="-7507020" y="2476983"/>
            <a:ext cx="7361935" cy="12371545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  <a:gd name="connsiteX0" fmla="*/ 6106 w 4046627"/>
              <a:gd name="connsiteY0" fmla="*/ 6155274 h 8391090"/>
              <a:gd name="connsiteX1" fmla="*/ 2609675 w 4046627"/>
              <a:gd name="connsiteY1" fmla="*/ 315137 h 8391090"/>
              <a:gd name="connsiteX2" fmla="*/ 4045231 w 4046627"/>
              <a:gd name="connsiteY2" fmla="*/ 6208779 h 8391090"/>
              <a:gd name="connsiteX3" fmla="*/ 1954249 w 4046627"/>
              <a:gd name="connsiteY3" fmla="*/ 8391031 h 8391090"/>
              <a:gd name="connsiteX4" fmla="*/ 6106 w 4046627"/>
              <a:gd name="connsiteY4" fmla="*/ 6155274 h 8391090"/>
              <a:gd name="connsiteX0" fmla="*/ 6106 w 4046683"/>
              <a:gd name="connsiteY0" fmla="*/ 6940657 h 9176473"/>
              <a:gd name="connsiteX1" fmla="*/ 2609675 w 4046683"/>
              <a:gd name="connsiteY1" fmla="*/ 1100520 h 9176473"/>
              <a:gd name="connsiteX2" fmla="*/ 4045231 w 4046683"/>
              <a:gd name="connsiteY2" fmla="*/ 6994162 h 9176473"/>
              <a:gd name="connsiteX3" fmla="*/ 1954249 w 4046683"/>
              <a:gd name="connsiteY3" fmla="*/ 9176414 h 9176473"/>
              <a:gd name="connsiteX4" fmla="*/ 6106 w 4046683"/>
              <a:gd name="connsiteY4" fmla="*/ 6940657 h 9176473"/>
              <a:gd name="connsiteX0" fmla="*/ 6106 w 4052562"/>
              <a:gd name="connsiteY0" fmla="*/ 6940657 h 9176473"/>
              <a:gd name="connsiteX1" fmla="*/ 2609675 w 4052562"/>
              <a:gd name="connsiteY1" fmla="*/ 1100520 h 9176473"/>
              <a:gd name="connsiteX2" fmla="*/ 2645166 w 4052562"/>
              <a:gd name="connsiteY2" fmla="*/ 3860578 h 9176473"/>
              <a:gd name="connsiteX3" fmla="*/ 4045231 w 4052562"/>
              <a:gd name="connsiteY3" fmla="*/ 6994162 h 9176473"/>
              <a:gd name="connsiteX4" fmla="*/ 1954249 w 4052562"/>
              <a:gd name="connsiteY4" fmla="*/ 9176414 h 9176473"/>
              <a:gd name="connsiteX5" fmla="*/ 6106 w 4052562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3002"/>
              <a:gd name="connsiteY0" fmla="*/ 5892343 h 8128159"/>
              <a:gd name="connsiteX1" fmla="*/ 2609675 w 4053002"/>
              <a:gd name="connsiteY1" fmla="*/ 52206 h 8128159"/>
              <a:gd name="connsiteX2" fmla="*/ 2861974 w 4053002"/>
              <a:gd name="connsiteY2" fmla="*/ 3160412 h 8128159"/>
              <a:gd name="connsiteX3" fmla="*/ 4045231 w 4053002"/>
              <a:gd name="connsiteY3" fmla="*/ 5945848 h 8128159"/>
              <a:gd name="connsiteX4" fmla="*/ 1954249 w 4053002"/>
              <a:gd name="connsiteY4" fmla="*/ 8128100 h 8128159"/>
              <a:gd name="connsiteX5" fmla="*/ 6106 w 4053002"/>
              <a:gd name="connsiteY5" fmla="*/ 5892343 h 8128159"/>
              <a:gd name="connsiteX0" fmla="*/ 6106 w 4052715"/>
              <a:gd name="connsiteY0" fmla="*/ 5892343 h 8128159"/>
              <a:gd name="connsiteX1" fmla="*/ 2609675 w 4052715"/>
              <a:gd name="connsiteY1" fmla="*/ 52206 h 8128159"/>
              <a:gd name="connsiteX2" fmla="*/ 2861974 w 4052715"/>
              <a:gd name="connsiteY2" fmla="*/ 3160412 h 8128159"/>
              <a:gd name="connsiteX3" fmla="*/ 4045231 w 4052715"/>
              <a:gd name="connsiteY3" fmla="*/ 5945848 h 8128159"/>
              <a:gd name="connsiteX4" fmla="*/ 1954249 w 4052715"/>
              <a:gd name="connsiteY4" fmla="*/ 8128100 h 8128159"/>
              <a:gd name="connsiteX5" fmla="*/ 6106 w 4052715"/>
              <a:gd name="connsiteY5" fmla="*/ 5892343 h 8128159"/>
              <a:gd name="connsiteX0" fmla="*/ 6106 w 4052748"/>
              <a:gd name="connsiteY0" fmla="*/ 5892343 h 8128159"/>
              <a:gd name="connsiteX1" fmla="*/ 2609675 w 4052748"/>
              <a:gd name="connsiteY1" fmla="*/ 52206 h 8128159"/>
              <a:gd name="connsiteX2" fmla="*/ 2861974 w 4052748"/>
              <a:gd name="connsiteY2" fmla="*/ 3160412 h 8128159"/>
              <a:gd name="connsiteX3" fmla="*/ 4045231 w 4052748"/>
              <a:gd name="connsiteY3" fmla="*/ 5945848 h 8128159"/>
              <a:gd name="connsiteX4" fmla="*/ 1954249 w 4052748"/>
              <a:gd name="connsiteY4" fmla="*/ 8128100 h 8128159"/>
              <a:gd name="connsiteX5" fmla="*/ 6106 w 4052748"/>
              <a:gd name="connsiteY5" fmla="*/ 5892343 h 8128159"/>
              <a:gd name="connsiteX0" fmla="*/ 6106 w 4052726"/>
              <a:gd name="connsiteY0" fmla="*/ 5893746 h 8129562"/>
              <a:gd name="connsiteX1" fmla="*/ 2609675 w 4052726"/>
              <a:gd name="connsiteY1" fmla="*/ 53609 h 8129562"/>
              <a:gd name="connsiteX2" fmla="*/ 2858089 w 4052726"/>
              <a:gd name="connsiteY2" fmla="*/ 3134318 h 8129562"/>
              <a:gd name="connsiteX3" fmla="*/ 4045231 w 4052726"/>
              <a:gd name="connsiteY3" fmla="*/ 5947251 h 8129562"/>
              <a:gd name="connsiteX4" fmla="*/ 1954249 w 4052726"/>
              <a:gd name="connsiteY4" fmla="*/ 8129503 h 8129562"/>
              <a:gd name="connsiteX5" fmla="*/ 6106 w 4052726"/>
              <a:gd name="connsiteY5" fmla="*/ 5893746 h 8129562"/>
              <a:gd name="connsiteX0" fmla="*/ 6106 w 4052615"/>
              <a:gd name="connsiteY0" fmla="*/ 5893746 h 8129562"/>
              <a:gd name="connsiteX1" fmla="*/ 2609675 w 4052615"/>
              <a:gd name="connsiteY1" fmla="*/ 53609 h 8129562"/>
              <a:gd name="connsiteX2" fmla="*/ 2858089 w 4052615"/>
              <a:gd name="connsiteY2" fmla="*/ 3134318 h 8129562"/>
              <a:gd name="connsiteX3" fmla="*/ 4045231 w 4052615"/>
              <a:gd name="connsiteY3" fmla="*/ 5947251 h 8129562"/>
              <a:gd name="connsiteX4" fmla="*/ 1954249 w 4052615"/>
              <a:gd name="connsiteY4" fmla="*/ 8129503 h 8129562"/>
              <a:gd name="connsiteX5" fmla="*/ 6106 w 4052615"/>
              <a:gd name="connsiteY5" fmla="*/ 5893746 h 8129562"/>
              <a:gd name="connsiteX0" fmla="*/ 6106 w 4052847"/>
              <a:gd name="connsiteY0" fmla="*/ 5888275 h 8124091"/>
              <a:gd name="connsiteX1" fmla="*/ 2609675 w 4052847"/>
              <a:gd name="connsiteY1" fmla="*/ 48138 h 8124091"/>
              <a:gd name="connsiteX2" fmla="*/ 2899272 w 4052847"/>
              <a:gd name="connsiteY2" fmla="*/ 3239335 h 8124091"/>
              <a:gd name="connsiteX3" fmla="*/ 4045231 w 4052847"/>
              <a:gd name="connsiteY3" fmla="*/ 5941780 h 8124091"/>
              <a:gd name="connsiteX4" fmla="*/ 1954249 w 4052847"/>
              <a:gd name="connsiteY4" fmla="*/ 8124032 h 8124091"/>
              <a:gd name="connsiteX5" fmla="*/ 6106 w 4052847"/>
              <a:gd name="connsiteY5" fmla="*/ 5888275 h 8124091"/>
              <a:gd name="connsiteX0" fmla="*/ 6106 w 4052975"/>
              <a:gd name="connsiteY0" fmla="*/ 5888275 h 8124091"/>
              <a:gd name="connsiteX1" fmla="*/ 2609675 w 4052975"/>
              <a:gd name="connsiteY1" fmla="*/ 48138 h 8124091"/>
              <a:gd name="connsiteX2" fmla="*/ 2899272 w 4052975"/>
              <a:gd name="connsiteY2" fmla="*/ 3239335 h 8124091"/>
              <a:gd name="connsiteX3" fmla="*/ 4045231 w 4052975"/>
              <a:gd name="connsiteY3" fmla="*/ 5941780 h 8124091"/>
              <a:gd name="connsiteX4" fmla="*/ 1954249 w 4052975"/>
              <a:gd name="connsiteY4" fmla="*/ 8124032 h 8124091"/>
              <a:gd name="connsiteX5" fmla="*/ 6106 w 4052975"/>
              <a:gd name="connsiteY5" fmla="*/ 5888275 h 8124091"/>
              <a:gd name="connsiteX0" fmla="*/ 6106 w 4052975"/>
              <a:gd name="connsiteY0" fmla="*/ 5889172 h 8124988"/>
              <a:gd name="connsiteX1" fmla="*/ 2609675 w 4052975"/>
              <a:gd name="connsiteY1" fmla="*/ 49035 h 8124988"/>
              <a:gd name="connsiteX2" fmla="*/ 2899272 w 4052975"/>
              <a:gd name="connsiteY2" fmla="*/ 3240232 h 8124988"/>
              <a:gd name="connsiteX3" fmla="*/ 4045231 w 4052975"/>
              <a:gd name="connsiteY3" fmla="*/ 5942677 h 8124988"/>
              <a:gd name="connsiteX4" fmla="*/ 1954249 w 4052975"/>
              <a:gd name="connsiteY4" fmla="*/ 8124929 h 8124988"/>
              <a:gd name="connsiteX5" fmla="*/ 6106 w 4052975"/>
              <a:gd name="connsiteY5" fmla="*/ 5889172 h 8124988"/>
              <a:gd name="connsiteX0" fmla="*/ 6106 w 4052975"/>
              <a:gd name="connsiteY0" fmla="*/ 5858987 h 8094803"/>
              <a:gd name="connsiteX1" fmla="*/ 2609675 w 4052975"/>
              <a:gd name="connsiteY1" fmla="*/ 18850 h 8094803"/>
              <a:gd name="connsiteX2" fmla="*/ 2899272 w 4052975"/>
              <a:gd name="connsiteY2" fmla="*/ 3210047 h 8094803"/>
              <a:gd name="connsiteX3" fmla="*/ 4045231 w 4052975"/>
              <a:gd name="connsiteY3" fmla="*/ 5912492 h 8094803"/>
              <a:gd name="connsiteX4" fmla="*/ 1954249 w 4052975"/>
              <a:gd name="connsiteY4" fmla="*/ 8094744 h 8094803"/>
              <a:gd name="connsiteX5" fmla="*/ 6106 w 4052975"/>
              <a:gd name="connsiteY5" fmla="*/ 5858987 h 8094803"/>
              <a:gd name="connsiteX0" fmla="*/ 6320 w 4053189"/>
              <a:gd name="connsiteY0" fmla="*/ 6033610 h 8269426"/>
              <a:gd name="connsiteX1" fmla="*/ 2622170 w 4053189"/>
              <a:gd name="connsiteY1" fmla="*/ 17690 h 8269426"/>
              <a:gd name="connsiteX2" fmla="*/ 2899486 w 4053189"/>
              <a:gd name="connsiteY2" fmla="*/ 3384670 h 8269426"/>
              <a:gd name="connsiteX3" fmla="*/ 4045445 w 4053189"/>
              <a:gd name="connsiteY3" fmla="*/ 6087115 h 8269426"/>
              <a:gd name="connsiteX4" fmla="*/ 1954463 w 4053189"/>
              <a:gd name="connsiteY4" fmla="*/ 8269367 h 8269426"/>
              <a:gd name="connsiteX5" fmla="*/ 6320 w 4053189"/>
              <a:gd name="connsiteY5" fmla="*/ 6033610 h 8269426"/>
              <a:gd name="connsiteX0" fmla="*/ 6320 w 4053189"/>
              <a:gd name="connsiteY0" fmla="*/ 6049744 h 8285560"/>
              <a:gd name="connsiteX1" fmla="*/ 2622170 w 4053189"/>
              <a:gd name="connsiteY1" fmla="*/ 33824 h 8285560"/>
              <a:gd name="connsiteX2" fmla="*/ 2899486 w 4053189"/>
              <a:gd name="connsiteY2" fmla="*/ 3400804 h 8285560"/>
              <a:gd name="connsiteX3" fmla="*/ 4045445 w 4053189"/>
              <a:gd name="connsiteY3" fmla="*/ 6103249 h 8285560"/>
              <a:gd name="connsiteX4" fmla="*/ 1954463 w 4053189"/>
              <a:gd name="connsiteY4" fmla="*/ 8285501 h 8285560"/>
              <a:gd name="connsiteX5" fmla="*/ 6320 w 4053189"/>
              <a:gd name="connsiteY5" fmla="*/ 6049744 h 8285560"/>
              <a:gd name="connsiteX0" fmla="*/ 7587 w 4054456"/>
              <a:gd name="connsiteY0" fmla="*/ 6175139 h 8410955"/>
              <a:gd name="connsiteX1" fmla="*/ 2692241 w 4054456"/>
              <a:gd name="connsiteY1" fmla="*/ 33190 h 8410955"/>
              <a:gd name="connsiteX2" fmla="*/ 2900753 w 4054456"/>
              <a:gd name="connsiteY2" fmla="*/ 3526199 h 8410955"/>
              <a:gd name="connsiteX3" fmla="*/ 4046712 w 4054456"/>
              <a:gd name="connsiteY3" fmla="*/ 6228644 h 8410955"/>
              <a:gd name="connsiteX4" fmla="*/ 1955730 w 4054456"/>
              <a:gd name="connsiteY4" fmla="*/ 8410896 h 8410955"/>
              <a:gd name="connsiteX5" fmla="*/ 7587 w 4054456"/>
              <a:gd name="connsiteY5" fmla="*/ 6175139 h 8410955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  <a:gd name="connsiteX0" fmla="*/ 426 w 4047295"/>
              <a:gd name="connsiteY0" fmla="*/ 6810647 h 9046463"/>
              <a:gd name="connsiteX1" fmla="*/ 2112907 w 4047295"/>
              <a:gd name="connsiteY1" fmla="*/ 28605 h 9046463"/>
              <a:gd name="connsiteX2" fmla="*/ 2893592 w 4047295"/>
              <a:gd name="connsiteY2" fmla="*/ 4161707 h 9046463"/>
              <a:gd name="connsiteX3" fmla="*/ 4039551 w 4047295"/>
              <a:gd name="connsiteY3" fmla="*/ 6864152 h 9046463"/>
              <a:gd name="connsiteX4" fmla="*/ 1948569 w 4047295"/>
              <a:gd name="connsiteY4" fmla="*/ 9046404 h 9046463"/>
              <a:gd name="connsiteX5" fmla="*/ 426 w 4047295"/>
              <a:gd name="connsiteY5" fmla="*/ 6810647 h 9046463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0338 h 9186154"/>
              <a:gd name="connsiteX1" fmla="*/ 2112907 w 4047295"/>
              <a:gd name="connsiteY1" fmla="*/ 168296 h 9186154"/>
              <a:gd name="connsiteX2" fmla="*/ 2893592 w 4047295"/>
              <a:gd name="connsiteY2" fmla="*/ 4301398 h 9186154"/>
              <a:gd name="connsiteX3" fmla="*/ 4039551 w 4047295"/>
              <a:gd name="connsiteY3" fmla="*/ 7003843 h 9186154"/>
              <a:gd name="connsiteX4" fmla="*/ 1948569 w 4047295"/>
              <a:gd name="connsiteY4" fmla="*/ 9186095 h 9186154"/>
              <a:gd name="connsiteX5" fmla="*/ 426 w 4047295"/>
              <a:gd name="connsiteY5" fmla="*/ 6950338 h 9186154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  <a:gd name="connsiteX0" fmla="*/ 426 w 4047295"/>
              <a:gd name="connsiteY0" fmla="*/ 6955591 h 9191407"/>
              <a:gd name="connsiteX1" fmla="*/ 2112907 w 4047295"/>
              <a:gd name="connsiteY1" fmla="*/ 173549 h 9191407"/>
              <a:gd name="connsiteX2" fmla="*/ 2893592 w 4047295"/>
              <a:gd name="connsiteY2" fmla="*/ 4306651 h 9191407"/>
              <a:gd name="connsiteX3" fmla="*/ 4039551 w 4047295"/>
              <a:gd name="connsiteY3" fmla="*/ 7009096 h 9191407"/>
              <a:gd name="connsiteX4" fmla="*/ 1948569 w 4047295"/>
              <a:gd name="connsiteY4" fmla="*/ 9191348 h 9191407"/>
              <a:gd name="connsiteX5" fmla="*/ 426 w 4047295"/>
              <a:gd name="connsiteY5" fmla="*/ 6955591 h 91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7295" h="9191407">
                <a:moveTo>
                  <a:pt x="426" y="6955591"/>
                </a:moveTo>
                <a:cubicBezTo>
                  <a:pt x="27816" y="5452625"/>
                  <a:pt x="141967" y="-1146876"/>
                  <a:pt x="2112907" y="173549"/>
                </a:cubicBezTo>
                <a:cubicBezTo>
                  <a:pt x="4083847" y="1493974"/>
                  <a:pt x="2524345" y="3186679"/>
                  <a:pt x="2893592" y="4306651"/>
                </a:cubicBezTo>
                <a:cubicBezTo>
                  <a:pt x="2948520" y="5216152"/>
                  <a:pt x="4154704" y="6123123"/>
                  <a:pt x="4039551" y="7009096"/>
                </a:cubicBezTo>
                <a:cubicBezTo>
                  <a:pt x="3888056" y="8210834"/>
                  <a:pt x="2621756" y="9200265"/>
                  <a:pt x="1948569" y="9191348"/>
                </a:cubicBezTo>
                <a:cubicBezTo>
                  <a:pt x="1275382" y="9182431"/>
                  <a:pt x="-26964" y="8458557"/>
                  <a:pt x="426" y="6955591"/>
                </a:cubicBezTo>
                <a:close/>
              </a:path>
            </a:pathLst>
          </a:custGeom>
          <a:solidFill>
            <a:srgbClr val="CC5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0" name="Овал 2">
            <a:extLst>
              <a:ext uri="{FF2B5EF4-FFF2-40B4-BE49-F238E27FC236}">
                <a16:creationId xmlns:a16="http://schemas.microsoft.com/office/drawing/2014/main" id="{DECF350B-6400-476C-AB00-55DCAA68E340}"/>
              </a:ext>
            </a:extLst>
          </p:cNvPr>
          <p:cNvSpPr/>
          <p:nvPr/>
        </p:nvSpPr>
        <p:spPr>
          <a:xfrm rot="20224736">
            <a:off x="-8174275" y="3420494"/>
            <a:ext cx="7374962" cy="11318575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  <a:gd name="connsiteX0" fmla="*/ 6106 w 4046627"/>
              <a:gd name="connsiteY0" fmla="*/ 6155274 h 8391090"/>
              <a:gd name="connsiteX1" fmla="*/ 2609675 w 4046627"/>
              <a:gd name="connsiteY1" fmla="*/ 315137 h 8391090"/>
              <a:gd name="connsiteX2" fmla="*/ 4045231 w 4046627"/>
              <a:gd name="connsiteY2" fmla="*/ 6208779 h 8391090"/>
              <a:gd name="connsiteX3" fmla="*/ 1954249 w 4046627"/>
              <a:gd name="connsiteY3" fmla="*/ 8391031 h 8391090"/>
              <a:gd name="connsiteX4" fmla="*/ 6106 w 4046627"/>
              <a:gd name="connsiteY4" fmla="*/ 6155274 h 8391090"/>
              <a:gd name="connsiteX0" fmla="*/ 6106 w 4046683"/>
              <a:gd name="connsiteY0" fmla="*/ 6940657 h 9176473"/>
              <a:gd name="connsiteX1" fmla="*/ 2609675 w 4046683"/>
              <a:gd name="connsiteY1" fmla="*/ 1100520 h 9176473"/>
              <a:gd name="connsiteX2" fmla="*/ 4045231 w 4046683"/>
              <a:gd name="connsiteY2" fmla="*/ 6994162 h 9176473"/>
              <a:gd name="connsiteX3" fmla="*/ 1954249 w 4046683"/>
              <a:gd name="connsiteY3" fmla="*/ 9176414 h 9176473"/>
              <a:gd name="connsiteX4" fmla="*/ 6106 w 4046683"/>
              <a:gd name="connsiteY4" fmla="*/ 6940657 h 9176473"/>
              <a:gd name="connsiteX0" fmla="*/ 6106 w 4052562"/>
              <a:gd name="connsiteY0" fmla="*/ 6940657 h 9176473"/>
              <a:gd name="connsiteX1" fmla="*/ 2609675 w 4052562"/>
              <a:gd name="connsiteY1" fmla="*/ 1100520 h 9176473"/>
              <a:gd name="connsiteX2" fmla="*/ 2645166 w 4052562"/>
              <a:gd name="connsiteY2" fmla="*/ 3860578 h 9176473"/>
              <a:gd name="connsiteX3" fmla="*/ 4045231 w 4052562"/>
              <a:gd name="connsiteY3" fmla="*/ 6994162 h 9176473"/>
              <a:gd name="connsiteX4" fmla="*/ 1954249 w 4052562"/>
              <a:gd name="connsiteY4" fmla="*/ 9176414 h 9176473"/>
              <a:gd name="connsiteX5" fmla="*/ 6106 w 4052562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1877"/>
              <a:gd name="connsiteY0" fmla="*/ 6940657 h 9176473"/>
              <a:gd name="connsiteX1" fmla="*/ 2609675 w 4051877"/>
              <a:gd name="connsiteY1" fmla="*/ 1100520 h 9176473"/>
              <a:gd name="connsiteX2" fmla="*/ 2645166 w 4051877"/>
              <a:gd name="connsiteY2" fmla="*/ 3860578 h 9176473"/>
              <a:gd name="connsiteX3" fmla="*/ 4045231 w 4051877"/>
              <a:gd name="connsiteY3" fmla="*/ 6994162 h 9176473"/>
              <a:gd name="connsiteX4" fmla="*/ 1954249 w 4051877"/>
              <a:gd name="connsiteY4" fmla="*/ 9176414 h 9176473"/>
              <a:gd name="connsiteX5" fmla="*/ 6106 w 4051877"/>
              <a:gd name="connsiteY5" fmla="*/ 6940657 h 9176473"/>
              <a:gd name="connsiteX0" fmla="*/ 6106 w 4053002"/>
              <a:gd name="connsiteY0" fmla="*/ 5892343 h 8128159"/>
              <a:gd name="connsiteX1" fmla="*/ 2609675 w 4053002"/>
              <a:gd name="connsiteY1" fmla="*/ 52206 h 8128159"/>
              <a:gd name="connsiteX2" fmla="*/ 2861974 w 4053002"/>
              <a:gd name="connsiteY2" fmla="*/ 3160412 h 8128159"/>
              <a:gd name="connsiteX3" fmla="*/ 4045231 w 4053002"/>
              <a:gd name="connsiteY3" fmla="*/ 5945848 h 8128159"/>
              <a:gd name="connsiteX4" fmla="*/ 1954249 w 4053002"/>
              <a:gd name="connsiteY4" fmla="*/ 8128100 h 8128159"/>
              <a:gd name="connsiteX5" fmla="*/ 6106 w 4053002"/>
              <a:gd name="connsiteY5" fmla="*/ 5892343 h 8128159"/>
              <a:gd name="connsiteX0" fmla="*/ 6106 w 4052715"/>
              <a:gd name="connsiteY0" fmla="*/ 5892343 h 8128159"/>
              <a:gd name="connsiteX1" fmla="*/ 2609675 w 4052715"/>
              <a:gd name="connsiteY1" fmla="*/ 52206 h 8128159"/>
              <a:gd name="connsiteX2" fmla="*/ 2861974 w 4052715"/>
              <a:gd name="connsiteY2" fmla="*/ 3160412 h 8128159"/>
              <a:gd name="connsiteX3" fmla="*/ 4045231 w 4052715"/>
              <a:gd name="connsiteY3" fmla="*/ 5945848 h 8128159"/>
              <a:gd name="connsiteX4" fmla="*/ 1954249 w 4052715"/>
              <a:gd name="connsiteY4" fmla="*/ 8128100 h 8128159"/>
              <a:gd name="connsiteX5" fmla="*/ 6106 w 4052715"/>
              <a:gd name="connsiteY5" fmla="*/ 5892343 h 8128159"/>
              <a:gd name="connsiteX0" fmla="*/ 6106 w 4052748"/>
              <a:gd name="connsiteY0" fmla="*/ 5892343 h 8128159"/>
              <a:gd name="connsiteX1" fmla="*/ 2609675 w 4052748"/>
              <a:gd name="connsiteY1" fmla="*/ 52206 h 8128159"/>
              <a:gd name="connsiteX2" fmla="*/ 2861974 w 4052748"/>
              <a:gd name="connsiteY2" fmla="*/ 3160412 h 8128159"/>
              <a:gd name="connsiteX3" fmla="*/ 4045231 w 4052748"/>
              <a:gd name="connsiteY3" fmla="*/ 5945848 h 8128159"/>
              <a:gd name="connsiteX4" fmla="*/ 1954249 w 4052748"/>
              <a:gd name="connsiteY4" fmla="*/ 8128100 h 8128159"/>
              <a:gd name="connsiteX5" fmla="*/ 6106 w 4052748"/>
              <a:gd name="connsiteY5" fmla="*/ 5892343 h 8128159"/>
              <a:gd name="connsiteX0" fmla="*/ 6106 w 4052726"/>
              <a:gd name="connsiteY0" fmla="*/ 5893746 h 8129562"/>
              <a:gd name="connsiteX1" fmla="*/ 2609675 w 4052726"/>
              <a:gd name="connsiteY1" fmla="*/ 53609 h 8129562"/>
              <a:gd name="connsiteX2" fmla="*/ 2858089 w 4052726"/>
              <a:gd name="connsiteY2" fmla="*/ 3134318 h 8129562"/>
              <a:gd name="connsiteX3" fmla="*/ 4045231 w 4052726"/>
              <a:gd name="connsiteY3" fmla="*/ 5947251 h 8129562"/>
              <a:gd name="connsiteX4" fmla="*/ 1954249 w 4052726"/>
              <a:gd name="connsiteY4" fmla="*/ 8129503 h 8129562"/>
              <a:gd name="connsiteX5" fmla="*/ 6106 w 4052726"/>
              <a:gd name="connsiteY5" fmla="*/ 5893746 h 8129562"/>
              <a:gd name="connsiteX0" fmla="*/ 6106 w 4052615"/>
              <a:gd name="connsiteY0" fmla="*/ 5893746 h 8129562"/>
              <a:gd name="connsiteX1" fmla="*/ 2609675 w 4052615"/>
              <a:gd name="connsiteY1" fmla="*/ 53609 h 8129562"/>
              <a:gd name="connsiteX2" fmla="*/ 2858089 w 4052615"/>
              <a:gd name="connsiteY2" fmla="*/ 3134318 h 8129562"/>
              <a:gd name="connsiteX3" fmla="*/ 4045231 w 4052615"/>
              <a:gd name="connsiteY3" fmla="*/ 5947251 h 8129562"/>
              <a:gd name="connsiteX4" fmla="*/ 1954249 w 4052615"/>
              <a:gd name="connsiteY4" fmla="*/ 8129503 h 8129562"/>
              <a:gd name="connsiteX5" fmla="*/ 6106 w 4052615"/>
              <a:gd name="connsiteY5" fmla="*/ 5893746 h 8129562"/>
              <a:gd name="connsiteX0" fmla="*/ 6106 w 4052847"/>
              <a:gd name="connsiteY0" fmla="*/ 5888275 h 8124091"/>
              <a:gd name="connsiteX1" fmla="*/ 2609675 w 4052847"/>
              <a:gd name="connsiteY1" fmla="*/ 48138 h 8124091"/>
              <a:gd name="connsiteX2" fmla="*/ 2899272 w 4052847"/>
              <a:gd name="connsiteY2" fmla="*/ 3239335 h 8124091"/>
              <a:gd name="connsiteX3" fmla="*/ 4045231 w 4052847"/>
              <a:gd name="connsiteY3" fmla="*/ 5941780 h 8124091"/>
              <a:gd name="connsiteX4" fmla="*/ 1954249 w 4052847"/>
              <a:gd name="connsiteY4" fmla="*/ 8124032 h 8124091"/>
              <a:gd name="connsiteX5" fmla="*/ 6106 w 4052847"/>
              <a:gd name="connsiteY5" fmla="*/ 5888275 h 8124091"/>
              <a:gd name="connsiteX0" fmla="*/ 6106 w 4052975"/>
              <a:gd name="connsiteY0" fmla="*/ 5888275 h 8124091"/>
              <a:gd name="connsiteX1" fmla="*/ 2609675 w 4052975"/>
              <a:gd name="connsiteY1" fmla="*/ 48138 h 8124091"/>
              <a:gd name="connsiteX2" fmla="*/ 2899272 w 4052975"/>
              <a:gd name="connsiteY2" fmla="*/ 3239335 h 8124091"/>
              <a:gd name="connsiteX3" fmla="*/ 4045231 w 4052975"/>
              <a:gd name="connsiteY3" fmla="*/ 5941780 h 8124091"/>
              <a:gd name="connsiteX4" fmla="*/ 1954249 w 4052975"/>
              <a:gd name="connsiteY4" fmla="*/ 8124032 h 8124091"/>
              <a:gd name="connsiteX5" fmla="*/ 6106 w 4052975"/>
              <a:gd name="connsiteY5" fmla="*/ 5888275 h 8124091"/>
              <a:gd name="connsiteX0" fmla="*/ 6106 w 4052975"/>
              <a:gd name="connsiteY0" fmla="*/ 5889172 h 8124988"/>
              <a:gd name="connsiteX1" fmla="*/ 2609675 w 4052975"/>
              <a:gd name="connsiteY1" fmla="*/ 49035 h 8124988"/>
              <a:gd name="connsiteX2" fmla="*/ 2899272 w 4052975"/>
              <a:gd name="connsiteY2" fmla="*/ 3240232 h 8124988"/>
              <a:gd name="connsiteX3" fmla="*/ 4045231 w 4052975"/>
              <a:gd name="connsiteY3" fmla="*/ 5942677 h 8124988"/>
              <a:gd name="connsiteX4" fmla="*/ 1954249 w 4052975"/>
              <a:gd name="connsiteY4" fmla="*/ 8124929 h 8124988"/>
              <a:gd name="connsiteX5" fmla="*/ 6106 w 4052975"/>
              <a:gd name="connsiteY5" fmla="*/ 5889172 h 8124988"/>
              <a:gd name="connsiteX0" fmla="*/ 6106 w 4052975"/>
              <a:gd name="connsiteY0" fmla="*/ 5858987 h 8094803"/>
              <a:gd name="connsiteX1" fmla="*/ 2609675 w 4052975"/>
              <a:gd name="connsiteY1" fmla="*/ 18850 h 8094803"/>
              <a:gd name="connsiteX2" fmla="*/ 2899272 w 4052975"/>
              <a:gd name="connsiteY2" fmla="*/ 3210047 h 8094803"/>
              <a:gd name="connsiteX3" fmla="*/ 4045231 w 4052975"/>
              <a:gd name="connsiteY3" fmla="*/ 5912492 h 8094803"/>
              <a:gd name="connsiteX4" fmla="*/ 1954249 w 4052975"/>
              <a:gd name="connsiteY4" fmla="*/ 8094744 h 8094803"/>
              <a:gd name="connsiteX5" fmla="*/ 6106 w 4052975"/>
              <a:gd name="connsiteY5" fmla="*/ 5858987 h 8094803"/>
              <a:gd name="connsiteX0" fmla="*/ 6320 w 4053189"/>
              <a:gd name="connsiteY0" fmla="*/ 6033610 h 8269426"/>
              <a:gd name="connsiteX1" fmla="*/ 2622170 w 4053189"/>
              <a:gd name="connsiteY1" fmla="*/ 17690 h 8269426"/>
              <a:gd name="connsiteX2" fmla="*/ 2899486 w 4053189"/>
              <a:gd name="connsiteY2" fmla="*/ 3384670 h 8269426"/>
              <a:gd name="connsiteX3" fmla="*/ 4045445 w 4053189"/>
              <a:gd name="connsiteY3" fmla="*/ 6087115 h 8269426"/>
              <a:gd name="connsiteX4" fmla="*/ 1954463 w 4053189"/>
              <a:gd name="connsiteY4" fmla="*/ 8269367 h 8269426"/>
              <a:gd name="connsiteX5" fmla="*/ 6320 w 4053189"/>
              <a:gd name="connsiteY5" fmla="*/ 6033610 h 8269426"/>
              <a:gd name="connsiteX0" fmla="*/ 6320 w 4053189"/>
              <a:gd name="connsiteY0" fmla="*/ 6049744 h 8285560"/>
              <a:gd name="connsiteX1" fmla="*/ 2622170 w 4053189"/>
              <a:gd name="connsiteY1" fmla="*/ 33824 h 8285560"/>
              <a:gd name="connsiteX2" fmla="*/ 2899486 w 4053189"/>
              <a:gd name="connsiteY2" fmla="*/ 3400804 h 8285560"/>
              <a:gd name="connsiteX3" fmla="*/ 4045445 w 4053189"/>
              <a:gd name="connsiteY3" fmla="*/ 6103249 h 8285560"/>
              <a:gd name="connsiteX4" fmla="*/ 1954463 w 4053189"/>
              <a:gd name="connsiteY4" fmla="*/ 8285501 h 8285560"/>
              <a:gd name="connsiteX5" fmla="*/ 6320 w 4053189"/>
              <a:gd name="connsiteY5" fmla="*/ 6049744 h 8285560"/>
              <a:gd name="connsiteX0" fmla="*/ 7587 w 4054456"/>
              <a:gd name="connsiteY0" fmla="*/ 6175139 h 8410955"/>
              <a:gd name="connsiteX1" fmla="*/ 2692241 w 4054456"/>
              <a:gd name="connsiteY1" fmla="*/ 33190 h 8410955"/>
              <a:gd name="connsiteX2" fmla="*/ 2900753 w 4054456"/>
              <a:gd name="connsiteY2" fmla="*/ 3526199 h 8410955"/>
              <a:gd name="connsiteX3" fmla="*/ 4046712 w 4054456"/>
              <a:gd name="connsiteY3" fmla="*/ 6228644 h 8410955"/>
              <a:gd name="connsiteX4" fmla="*/ 1955730 w 4054456"/>
              <a:gd name="connsiteY4" fmla="*/ 8410896 h 8410955"/>
              <a:gd name="connsiteX5" fmla="*/ 7587 w 4054456"/>
              <a:gd name="connsiteY5" fmla="*/ 6175139 h 8410955"/>
              <a:gd name="connsiteX0" fmla="*/ 7587 w 4054456"/>
              <a:gd name="connsiteY0" fmla="*/ 6173290 h 8409106"/>
              <a:gd name="connsiteX1" fmla="*/ 2692241 w 4054456"/>
              <a:gd name="connsiteY1" fmla="*/ 31341 h 8409106"/>
              <a:gd name="connsiteX2" fmla="*/ 2900753 w 4054456"/>
              <a:gd name="connsiteY2" fmla="*/ 3524350 h 8409106"/>
              <a:gd name="connsiteX3" fmla="*/ 4046712 w 4054456"/>
              <a:gd name="connsiteY3" fmla="*/ 6226795 h 8409106"/>
              <a:gd name="connsiteX4" fmla="*/ 1955730 w 4054456"/>
              <a:gd name="connsiteY4" fmla="*/ 8409047 h 8409106"/>
              <a:gd name="connsiteX5" fmla="*/ 7587 w 4054456"/>
              <a:gd name="connsiteY5" fmla="*/ 6173290 h 840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4456" h="8409106">
                <a:moveTo>
                  <a:pt x="7587" y="6173290"/>
                </a:moveTo>
                <a:cubicBezTo>
                  <a:pt x="130339" y="4777006"/>
                  <a:pt x="1773453" y="-451202"/>
                  <a:pt x="2692241" y="31341"/>
                </a:cubicBezTo>
                <a:cubicBezTo>
                  <a:pt x="3611029" y="513884"/>
                  <a:pt x="2779853" y="2550758"/>
                  <a:pt x="2900753" y="3524350"/>
                </a:cubicBezTo>
                <a:cubicBezTo>
                  <a:pt x="2955681" y="4433851"/>
                  <a:pt x="4161865" y="5340822"/>
                  <a:pt x="4046712" y="6226795"/>
                </a:cubicBezTo>
                <a:cubicBezTo>
                  <a:pt x="3895217" y="7428533"/>
                  <a:pt x="2628917" y="8417964"/>
                  <a:pt x="1955730" y="8409047"/>
                </a:cubicBezTo>
                <a:cubicBezTo>
                  <a:pt x="1282543" y="8400130"/>
                  <a:pt x="-115165" y="7569574"/>
                  <a:pt x="7587" y="6173290"/>
                </a:cubicBezTo>
                <a:close/>
              </a:path>
            </a:pathLst>
          </a:custGeom>
          <a:solidFill>
            <a:srgbClr val="CC7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1" name="Овал 2">
            <a:extLst>
              <a:ext uri="{FF2B5EF4-FFF2-40B4-BE49-F238E27FC236}">
                <a16:creationId xmlns:a16="http://schemas.microsoft.com/office/drawing/2014/main" id="{B0437703-0A8A-414F-9A0A-2E1737FF35A0}"/>
              </a:ext>
            </a:extLst>
          </p:cNvPr>
          <p:cNvSpPr/>
          <p:nvPr/>
        </p:nvSpPr>
        <p:spPr>
          <a:xfrm rot="20224736">
            <a:off x="-8577518" y="5331372"/>
            <a:ext cx="7375668" cy="8784742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  <a:gd name="connsiteX0" fmla="*/ 9103 w 4050674"/>
              <a:gd name="connsiteY0" fmla="*/ 3589386 h 5825202"/>
              <a:gd name="connsiteX1" fmla="*/ 2769938 w 4050674"/>
              <a:gd name="connsiteY1" fmla="*/ 6434 h 5825202"/>
              <a:gd name="connsiteX2" fmla="*/ 4048228 w 4050674"/>
              <a:gd name="connsiteY2" fmla="*/ 3642891 h 5825202"/>
              <a:gd name="connsiteX3" fmla="*/ 1957246 w 4050674"/>
              <a:gd name="connsiteY3" fmla="*/ 5825143 h 5825202"/>
              <a:gd name="connsiteX4" fmla="*/ 9103 w 4050674"/>
              <a:gd name="connsiteY4" fmla="*/ 3589386 h 5825202"/>
              <a:gd name="connsiteX0" fmla="*/ 9103 w 4050164"/>
              <a:gd name="connsiteY0" fmla="*/ 3933934 h 6169750"/>
              <a:gd name="connsiteX1" fmla="*/ 2769938 w 4050164"/>
              <a:gd name="connsiteY1" fmla="*/ 350982 h 6169750"/>
              <a:gd name="connsiteX2" fmla="*/ 4048228 w 4050164"/>
              <a:gd name="connsiteY2" fmla="*/ 3987439 h 6169750"/>
              <a:gd name="connsiteX3" fmla="*/ 1957246 w 4050164"/>
              <a:gd name="connsiteY3" fmla="*/ 6169691 h 6169750"/>
              <a:gd name="connsiteX4" fmla="*/ 9103 w 4050164"/>
              <a:gd name="connsiteY4" fmla="*/ 3933934 h 6169750"/>
              <a:gd name="connsiteX0" fmla="*/ 11698 w 4052914"/>
              <a:gd name="connsiteY0" fmla="*/ 4131067 h 6366883"/>
              <a:gd name="connsiteX1" fmla="*/ 2891592 w 4052914"/>
              <a:gd name="connsiteY1" fmla="*/ 339920 h 6366883"/>
              <a:gd name="connsiteX2" fmla="*/ 4050823 w 4052914"/>
              <a:gd name="connsiteY2" fmla="*/ 4184572 h 6366883"/>
              <a:gd name="connsiteX3" fmla="*/ 1959841 w 4052914"/>
              <a:gd name="connsiteY3" fmla="*/ 6366824 h 6366883"/>
              <a:gd name="connsiteX4" fmla="*/ 11698 w 4052914"/>
              <a:gd name="connsiteY4" fmla="*/ 4131067 h 6366883"/>
              <a:gd name="connsiteX0" fmla="*/ 11698 w 4052630"/>
              <a:gd name="connsiteY0" fmla="*/ 4197776 h 6433592"/>
              <a:gd name="connsiteX1" fmla="*/ 2891592 w 4052630"/>
              <a:gd name="connsiteY1" fmla="*/ 406629 h 6433592"/>
              <a:gd name="connsiteX2" fmla="*/ 4050823 w 4052630"/>
              <a:gd name="connsiteY2" fmla="*/ 4251281 h 6433592"/>
              <a:gd name="connsiteX3" fmla="*/ 1959841 w 4052630"/>
              <a:gd name="connsiteY3" fmla="*/ 6433533 h 6433592"/>
              <a:gd name="connsiteX4" fmla="*/ 11698 w 4052630"/>
              <a:gd name="connsiteY4" fmla="*/ 4197776 h 6433592"/>
              <a:gd name="connsiteX0" fmla="*/ 14039 w 4055081"/>
              <a:gd name="connsiteY0" fmla="*/ 4290204 h 6526020"/>
              <a:gd name="connsiteX1" fmla="*/ 2992264 w 4055081"/>
              <a:gd name="connsiteY1" fmla="*/ 401025 h 6526020"/>
              <a:gd name="connsiteX2" fmla="*/ 4053164 w 4055081"/>
              <a:gd name="connsiteY2" fmla="*/ 4343709 h 6526020"/>
              <a:gd name="connsiteX3" fmla="*/ 1962182 w 4055081"/>
              <a:gd name="connsiteY3" fmla="*/ 6525961 h 6526020"/>
              <a:gd name="connsiteX4" fmla="*/ 14039 w 4055081"/>
              <a:gd name="connsiteY4" fmla="*/ 4290204 h 6526020"/>
              <a:gd name="connsiteX0" fmla="*/ 14039 w 4054845"/>
              <a:gd name="connsiteY0" fmla="*/ 4290785 h 6526601"/>
              <a:gd name="connsiteX1" fmla="*/ 2992264 w 4054845"/>
              <a:gd name="connsiteY1" fmla="*/ 401606 h 6526601"/>
              <a:gd name="connsiteX2" fmla="*/ 4053164 w 4054845"/>
              <a:gd name="connsiteY2" fmla="*/ 4344290 h 6526601"/>
              <a:gd name="connsiteX3" fmla="*/ 1962182 w 4054845"/>
              <a:gd name="connsiteY3" fmla="*/ 6526542 h 6526601"/>
              <a:gd name="connsiteX4" fmla="*/ 14039 w 4054845"/>
              <a:gd name="connsiteY4" fmla="*/ 4290785 h 652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4845" h="6526601">
                <a:moveTo>
                  <a:pt x="14039" y="4290785"/>
                </a:moveTo>
                <a:cubicBezTo>
                  <a:pt x="185719" y="3269962"/>
                  <a:pt x="3672524" y="-1377369"/>
                  <a:pt x="2992264" y="401606"/>
                </a:cubicBezTo>
                <a:cubicBezTo>
                  <a:pt x="2312004" y="2180581"/>
                  <a:pt x="4117459" y="3214265"/>
                  <a:pt x="4053164" y="4344290"/>
                </a:cubicBezTo>
                <a:cubicBezTo>
                  <a:pt x="3901669" y="5546028"/>
                  <a:pt x="2635369" y="6535459"/>
                  <a:pt x="1962182" y="6526542"/>
                </a:cubicBezTo>
                <a:cubicBezTo>
                  <a:pt x="1288995" y="6517625"/>
                  <a:pt x="-157641" y="5311608"/>
                  <a:pt x="14039" y="4290785"/>
                </a:cubicBezTo>
                <a:close/>
              </a:path>
            </a:pathLst>
          </a:custGeom>
          <a:solidFill>
            <a:srgbClr val="FAB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2" name="Овал 2">
            <a:extLst>
              <a:ext uri="{FF2B5EF4-FFF2-40B4-BE49-F238E27FC236}">
                <a16:creationId xmlns:a16="http://schemas.microsoft.com/office/drawing/2014/main" id="{4669D56D-9B39-47A1-8BFC-61EC43173DE7}"/>
              </a:ext>
            </a:extLst>
          </p:cNvPr>
          <p:cNvSpPr/>
          <p:nvPr/>
        </p:nvSpPr>
        <p:spPr>
          <a:xfrm rot="20224736">
            <a:off x="-9116364" y="6693694"/>
            <a:ext cx="7351275" cy="7060698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4048583"/>
              <a:gd name="connsiteY0" fmla="*/ 2235815 h 4471631"/>
              <a:gd name="connsiteX1" fmla="*/ 1948143 w 4048583"/>
              <a:gd name="connsiteY1" fmla="*/ 58 h 4471631"/>
              <a:gd name="connsiteX2" fmla="*/ 4039125 w 4048583"/>
              <a:gd name="connsiteY2" fmla="*/ 2289320 h 4471631"/>
              <a:gd name="connsiteX3" fmla="*/ 1948143 w 4048583"/>
              <a:gd name="connsiteY3" fmla="*/ 4471572 h 4471631"/>
              <a:gd name="connsiteX4" fmla="*/ 0 w 4048583"/>
              <a:gd name="connsiteY4" fmla="*/ 2235815 h 4471631"/>
              <a:gd name="connsiteX0" fmla="*/ 0 w 4041151"/>
              <a:gd name="connsiteY0" fmla="*/ 2235815 h 4471631"/>
              <a:gd name="connsiteX1" fmla="*/ 1948143 w 4041151"/>
              <a:gd name="connsiteY1" fmla="*/ 58 h 4471631"/>
              <a:gd name="connsiteX2" fmla="*/ 4039125 w 4041151"/>
              <a:gd name="connsiteY2" fmla="*/ 2289320 h 4471631"/>
              <a:gd name="connsiteX3" fmla="*/ 1948143 w 4041151"/>
              <a:gd name="connsiteY3" fmla="*/ 4471572 h 4471631"/>
              <a:gd name="connsiteX4" fmla="*/ 0 w 4041151"/>
              <a:gd name="connsiteY4" fmla="*/ 2235815 h 4471631"/>
              <a:gd name="connsiteX0" fmla="*/ 332 w 4041317"/>
              <a:gd name="connsiteY0" fmla="*/ 2779806 h 5015622"/>
              <a:gd name="connsiteX1" fmla="*/ 1811390 w 4041317"/>
              <a:gd name="connsiteY1" fmla="*/ 30 h 5015622"/>
              <a:gd name="connsiteX2" fmla="*/ 4039457 w 4041317"/>
              <a:gd name="connsiteY2" fmla="*/ 2833311 h 5015622"/>
              <a:gd name="connsiteX3" fmla="*/ 1948475 w 4041317"/>
              <a:gd name="connsiteY3" fmla="*/ 5015563 h 5015622"/>
              <a:gd name="connsiteX4" fmla="*/ 332 w 4041317"/>
              <a:gd name="connsiteY4" fmla="*/ 2779806 h 5015622"/>
              <a:gd name="connsiteX0" fmla="*/ 317 w 4041238"/>
              <a:gd name="connsiteY0" fmla="*/ 2786377 h 5022193"/>
              <a:gd name="connsiteX1" fmla="*/ 1811375 w 4041238"/>
              <a:gd name="connsiteY1" fmla="*/ 6601 h 5022193"/>
              <a:gd name="connsiteX2" fmla="*/ 4039442 w 4041238"/>
              <a:gd name="connsiteY2" fmla="*/ 2839882 h 5022193"/>
              <a:gd name="connsiteX3" fmla="*/ 1948460 w 4041238"/>
              <a:gd name="connsiteY3" fmla="*/ 5022134 h 5022193"/>
              <a:gd name="connsiteX4" fmla="*/ 317 w 4041238"/>
              <a:gd name="connsiteY4" fmla="*/ 2786377 h 5022193"/>
              <a:gd name="connsiteX0" fmla="*/ 137 w 4041106"/>
              <a:gd name="connsiteY0" fmla="*/ 2906377 h 5142193"/>
              <a:gd name="connsiteX1" fmla="*/ 1856889 w 4041106"/>
              <a:gd name="connsiteY1" fmla="*/ 6312 h 5142193"/>
              <a:gd name="connsiteX2" fmla="*/ 4039262 w 4041106"/>
              <a:gd name="connsiteY2" fmla="*/ 2959882 h 5142193"/>
              <a:gd name="connsiteX3" fmla="*/ 1948280 w 4041106"/>
              <a:gd name="connsiteY3" fmla="*/ 5142134 h 5142193"/>
              <a:gd name="connsiteX4" fmla="*/ 137 w 4041106"/>
              <a:gd name="connsiteY4" fmla="*/ 2906377 h 5142193"/>
              <a:gd name="connsiteX0" fmla="*/ 130 w 4041021"/>
              <a:gd name="connsiteY0" fmla="*/ 2931157 h 5166973"/>
              <a:gd name="connsiteX1" fmla="*/ 1856882 w 4041021"/>
              <a:gd name="connsiteY1" fmla="*/ 31092 h 5166973"/>
              <a:gd name="connsiteX2" fmla="*/ 4039255 w 4041021"/>
              <a:gd name="connsiteY2" fmla="*/ 2984662 h 5166973"/>
              <a:gd name="connsiteX3" fmla="*/ 1948273 w 4041021"/>
              <a:gd name="connsiteY3" fmla="*/ 5166914 h 5166973"/>
              <a:gd name="connsiteX4" fmla="*/ 130 w 4041021"/>
              <a:gd name="connsiteY4" fmla="*/ 2931157 h 5166973"/>
              <a:gd name="connsiteX0" fmla="*/ 9 w 4040970"/>
              <a:gd name="connsiteY0" fmla="*/ 2979783 h 5215599"/>
              <a:gd name="connsiteX1" fmla="*/ 1924062 w 4040970"/>
              <a:gd name="connsiteY1" fmla="*/ 30615 h 5215599"/>
              <a:gd name="connsiteX2" fmla="*/ 4039134 w 4040970"/>
              <a:gd name="connsiteY2" fmla="*/ 3033288 h 5215599"/>
              <a:gd name="connsiteX3" fmla="*/ 1948152 w 4040970"/>
              <a:gd name="connsiteY3" fmla="*/ 5215540 h 5215599"/>
              <a:gd name="connsiteX4" fmla="*/ 9 w 4040970"/>
              <a:gd name="connsiteY4" fmla="*/ 2979783 h 5215599"/>
              <a:gd name="connsiteX0" fmla="*/ 9 w 4040923"/>
              <a:gd name="connsiteY0" fmla="*/ 2992047 h 5227863"/>
              <a:gd name="connsiteX1" fmla="*/ 1924062 w 4040923"/>
              <a:gd name="connsiteY1" fmla="*/ 42879 h 5227863"/>
              <a:gd name="connsiteX2" fmla="*/ 4039134 w 4040923"/>
              <a:gd name="connsiteY2" fmla="*/ 3045552 h 5227863"/>
              <a:gd name="connsiteX3" fmla="*/ 1948152 w 4040923"/>
              <a:gd name="connsiteY3" fmla="*/ 5227804 h 5227863"/>
              <a:gd name="connsiteX4" fmla="*/ 9 w 4040923"/>
              <a:gd name="connsiteY4" fmla="*/ 2992047 h 5227863"/>
              <a:gd name="connsiteX0" fmla="*/ 109 w 4041141"/>
              <a:gd name="connsiteY0" fmla="*/ 3024045 h 5259861"/>
              <a:gd name="connsiteX1" fmla="*/ 2030941 w 4041141"/>
              <a:gd name="connsiteY1" fmla="*/ 42467 h 5259861"/>
              <a:gd name="connsiteX2" fmla="*/ 4039234 w 4041141"/>
              <a:gd name="connsiteY2" fmla="*/ 3077550 h 5259861"/>
              <a:gd name="connsiteX3" fmla="*/ 1948252 w 4041141"/>
              <a:gd name="connsiteY3" fmla="*/ 5259802 h 5259861"/>
              <a:gd name="connsiteX4" fmla="*/ 109 w 4041141"/>
              <a:gd name="connsiteY4" fmla="*/ 3024045 h 5259861"/>
              <a:gd name="connsiteX0" fmla="*/ 109 w 4040977"/>
              <a:gd name="connsiteY0" fmla="*/ 3030440 h 5266256"/>
              <a:gd name="connsiteX1" fmla="*/ 2030941 w 4040977"/>
              <a:gd name="connsiteY1" fmla="*/ 48862 h 5266256"/>
              <a:gd name="connsiteX2" fmla="*/ 4039234 w 4040977"/>
              <a:gd name="connsiteY2" fmla="*/ 3083945 h 5266256"/>
              <a:gd name="connsiteX3" fmla="*/ 1948252 w 4040977"/>
              <a:gd name="connsiteY3" fmla="*/ 5266197 h 5266256"/>
              <a:gd name="connsiteX4" fmla="*/ 109 w 4040977"/>
              <a:gd name="connsiteY4" fmla="*/ 3030440 h 5266256"/>
              <a:gd name="connsiteX0" fmla="*/ 656 w 4041653"/>
              <a:gd name="connsiteY0" fmla="*/ 3050754 h 5286570"/>
              <a:gd name="connsiteX1" fmla="*/ 2153958 w 4041653"/>
              <a:gd name="connsiteY1" fmla="*/ 48571 h 5286570"/>
              <a:gd name="connsiteX2" fmla="*/ 4039781 w 4041653"/>
              <a:gd name="connsiteY2" fmla="*/ 3104259 h 5286570"/>
              <a:gd name="connsiteX3" fmla="*/ 1948799 w 4041653"/>
              <a:gd name="connsiteY3" fmla="*/ 5286511 h 5286570"/>
              <a:gd name="connsiteX4" fmla="*/ 656 w 4041653"/>
              <a:gd name="connsiteY4" fmla="*/ 3050754 h 5286570"/>
              <a:gd name="connsiteX0" fmla="*/ 656 w 4041434"/>
              <a:gd name="connsiteY0" fmla="*/ 3009912 h 5245728"/>
              <a:gd name="connsiteX1" fmla="*/ 2153958 w 4041434"/>
              <a:gd name="connsiteY1" fmla="*/ 7729 h 5245728"/>
              <a:gd name="connsiteX2" fmla="*/ 4039781 w 4041434"/>
              <a:gd name="connsiteY2" fmla="*/ 3063417 h 5245728"/>
              <a:gd name="connsiteX3" fmla="*/ 1948799 w 4041434"/>
              <a:gd name="connsiteY3" fmla="*/ 5245669 h 5245728"/>
              <a:gd name="connsiteX4" fmla="*/ 656 w 4041434"/>
              <a:gd name="connsiteY4" fmla="*/ 3009912 h 52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1434" h="5245728">
                <a:moveTo>
                  <a:pt x="656" y="3009912"/>
                </a:moveTo>
                <a:cubicBezTo>
                  <a:pt x="34849" y="2136922"/>
                  <a:pt x="2034740" y="-149582"/>
                  <a:pt x="2153958" y="7729"/>
                </a:cubicBezTo>
                <a:cubicBezTo>
                  <a:pt x="2273176" y="165040"/>
                  <a:pt x="4104076" y="1933392"/>
                  <a:pt x="4039781" y="3063417"/>
                </a:cubicBezTo>
                <a:cubicBezTo>
                  <a:pt x="3888286" y="4265155"/>
                  <a:pt x="2621986" y="5254586"/>
                  <a:pt x="1948799" y="5245669"/>
                </a:cubicBezTo>
                <a:cubicBezTo>
                  <a:pt x="1275612" y="5236752"/>
                  <a:pt x="-33537" y="3882902"/>
                  <a:pt x="656" y="3009912"/>
                </a:cubicBezTo>
                <a:close/>
              </a:path>
            </a:pathLst>
          </a:custGeom>
          <a:solidFill>
            <a:srgbClr val="FAD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3" name="Овал 2">
            <a:extLst>
              <a:ext uri="{FF2B5EF4-FFF2-40B4-BE49-F238E27FC236}">
                <a16:creationId xmlns:a16="http://schemas.microsoft.com/office/drawing/2014/main" id="{6AFF82F5-C058-410E-BA33-7B1248992563}"/>
              </a:ext>
            </a:extLst>
          </p:cNvPr>
          <p:cNvSpPr/>
          <p:nvPr/>
        </p:nvSpPr>
        <p:spPr>
          <a:xfrm rot="20224736">
            <a:off x="-20010196" y="4723584"/>
            <a:ext cx="18067669" cy="16055512"/>
          </a:xfrm>
          <a:custGeom>
            <a:avLst/>
            <a:gdLst>
              <a:gd name="connsiteX0" fmla="*/ 0 w 3896285"/>
              <a:gd name="connsiteY0" fmla="*/ 2235757 h 4471513"/>
              <a:gd name="connsiteX1" fmla="*/ 1948143 w 3896285"/>
              <a:gd name="connsiteY1" fmla="*/ 0 h 4471513"/>
              <a:gd name="connsiteX2" fmla="*/ 3896286 w 3896285"/>
              <a:gd name="connsiteY2" fmla="*/ 2235757 h 4471513"/>
              <a:gd name="connsiteX3" fmla="*/ 1948143 w 3896285"/>
              <a:gd name="connsiteY3" fmla="*/ 4471514 h 4471513"/>
              <a:gd name="connsiteX4" fmla="*/ 0 w 3896285"/>
              <a:gd name="connsiteY4" fmla="*/ 2235757 h 4471513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  <a:gd name="connsiteX0" fmla="*/ 0 w 3910156"/>
              <a:gd name="connsiteY0" fmla="*/ 2235757 h 4471514"/>
              <a:gd name="connsiteX1" fmla="*/ 1948143 w 3910156"/>
              <a:gd name="connsiteY1" fmla="*/ 0 h 4471514"/>
              <a:gd name="connsiteX2" fmla="*/ 3896286 w 3910156"/>
              <a:gd name="connsiteY2" fmla="*/ 2235757 h 4471514"/>
              <a:gd name="connsiteX3" fmla="*/ 1948143 w 3910156"/>
              <a:gd name="connsiteY3" fmla="*/ 4471514 h 4471514"/>
              <a:gd name="connsiteX4" fmla="*/ 0 w 3910156"/>
              <a:gd name="connsiteY4" fmla="*/ 2235757 h 44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56" h="4471514">
                <a:moveTo>
                  <a:pt x="0" y="2235757"/>
                </a:moveTo>
                <a:cubicBezTo>
                  <a:pt x="0" y="1000983"/>
                  <a:pt x="872213" y="0"/>
                  <a:pt x="1948143" y="0"/>
                </a:cubicBezTo>
                <a:cubicBezTo>
                  <a:pt x="3024073" y="0"/>
                  <a:pt x="4041418" y="1269183"/>
                  <a:pt x="3896286" y="2235757"/>
                </a:cubicBezTo>
                <a:cubicBezTo>
                  <a:pt x="3744791" y="3437495"/>
                  <a:pt x="3024073" y="4471514"/>
                  <a:pt x="1948143" y="4471514"/>
                </a:cubicBezTo>
                <a:cubicBezTo>
                  <a:pt x="872213" y="4471514"/>
                  <a:pt x="0" y="3470531"/>
                  <a:pt x="0" y="2235757"/>
                </a:cubicBezTo>
                <a:close/>
              </a:path>
            </a:pathLst>
          </a:custGeom>
          <a:solidFill>
            <a:srgbClr val="F4FF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4" name="Овал 14">
            <a:extLst>
              <a:ext uri="{FF2B5EF4-FFF2-40B4-BE49-F238E27FC236}">
                <a16:creationId xmlns:a16="http://schemas.microsoft.com/office/drawing/2014/main" id="{A52B1594-5120-4C8E-B6A9-B1E1F65D4757}"/>
              </a:ext>
            </a:extLst>
          </p:cNvPr>
          <p:cNvSpPr/>
          <p:nvPr/>
        </p:nvSpPr>
        <p:spPr>
          <a:xfrm rot="702327">
            <a:off x="11928813" y="-9210104"/>
            <a:ext cx="14217288" cy="7202723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  <a:gd name="connsiteX0" fmla="*/ 1289 w 6210422"/>
              <a:gd name="connsiteY0" fmla="*/ 668192 h 2340421"/>
              <a:gd name="connsiteX1" fmla="*/ 3729927 w 6210422"/>
              <a:gd name="connsiteY1" fmla="*/ 20830 h 2340421"/>
              <a:gd name="connsiteX2" fmla="*/ 6174900 w 6210422"/>
              <a:gd name="connsiteY2" fmla="*/ 1353921 h 2340421"/>
              <a:gd name="connsiteX3" fmla="*/ 3337769 w 6210422"/>
              <a:gd name="connsiteY3" fmla="*/ 2336982 h 2340421"/>
              <a:gd name="connsiteX4" fmla="*/ 1289 w 6210422"/>
              <a:gd name="connsiteY4" fmla="*/ 668192 h 2340421"/>
              <a:gd name="connsiteX0" fmla="*/ 1297 w 6210698"/>
              <a:gd name="connsiteY0" fmla="*/ 668192 h 2364853"/>
              <a:gd name="connsiteX1" fmla="*/ 3729935 w 6210698"/>
              <a:gd name="connsiteY1" fmla="*/ 20830 h 2364853"/>
              <a:gd name="connsiteX2" fmla="*/ 6174908 w 6210698"/>
              <a:gd name="connsiteY2" fmla="*/ 1353921 h 2364853"/>
              <a:gd name="connsiteX3" fmla="*/ 3337777 w 6210698"/>
              <a:gd name="connsiteY3" fmla="*/ 2336982 h 2364853"/>
              <a:gd name="connsiteX4" fmla="*/ 1297 w 6210698"/>
              <a:gd name="connsiteY4" fmla="*/ 668192 h 2364853"/>
              <a:gd name="connsiteX0" fmla="*/ 1274 w 6210015"/>
              <a:gd name="connsiteY0" fmla="*/ 668192 h 2414121"/>
              <a:gd name="connsiteX1" fmla="*/ 3729912 w 6210015"/>
              <a:gd name="connsiteY1" fmla="*/ 20830 h 2414121"/>
              <a:gd name="connsiteX2" fmla="*/ 6174885 w 6210015"/>
              <a:gd name="connsiteY2" fmla="*/ 1353921 h 2414121"/>
              <a:gd name="connsiteX3" fmla="*/ 3337754 w 6210015"/>
              <a:gd name="connsiteY3" fmla="*/ 2336982 h 2414121"/>
              <a:gd name="connsiteX4" fmla="*/ 1274 w 6210015"/>
              <a:gd name="connsiteY4" fmla="*/ 668192 h 2414121"/>
              <a:gd name="connsiteX0" fmla="*/ 1264 w 6346404"/>
              <a:gd name="connsiteY0" fmla="*/ 327179 h 2506000"/>
              <a:gd name="connsiteX1" fmla="*/ 3864629 w 6346404"/>
              <a:gd name="connsiteY1" fmla="*/ 118813 h 2506000"/>
              <a:gd name="connsiteX2" fmla="*/ 6309602 w 6346404"/>
              <a:gd name="connsiteY2" fmla="*/ 1451904 h 2506000"/>
              <a:gd name="connsiteX3" fmla="*/ 3472471 w 6346404"/>
              <a:gd name="connsiteY3" fmla="*/ 2434965 h 2506000"/>
              <a:gd name="connsiteX4" fmla="*/ 1264 w 6346404"/>
              <a:gd name="connsiteY4" fmla="*/ 327179 h 2506000"/>
              <a:gd name="connsiteX0" fmla="*/ 17874 w 6363014"/>
              <a:gd name="connsiteY0" fmla="*/ 361704 h 2540525"/>
              <a:gd name="connsiteX1" fmla="*/ 3881239 w 6363014"/>
              <a:gd name="connsiteY1" fmla="*/ 153338 h 2540525"/>
              <a:gd name="connsiteX2" fmla="*/ 6326212 w 6363014"/>
              <a:gd name="connsiteY2" fmla="*/ 1486429 h 2540525"/>
              <a:gd name="connsiteX3" fmla="*/ 3489081 w 6363014"/>
              <a:gd name="connsiteY3" fmla="*/ 2469490 h 2540525"/>
              <a:gd name="connsiteX4" fmla="*/ 17874 w 6363014"/>
              <a:gd name="connsiteY4" fmla="*/ 361704 h 2540525"/>
              <a:gd name="connsiteX0" fmla="*/ 18138 w 6312990"/>
              <a:gd name="connsiteY0" fmla="*/ 342897 h 2564034"/>
              <a:gd name="connsiteX1" fmla="*/ 3831339 w 6312990"/>
              <a:gd name="connsiteY1" fmla="*/ 174106 h 2564034"/>
              <a:gd name="connsiteX2" fmla="*/ 6276312 w 6312990"/>
              <a:gd name="connsiteY2" fmla="*/ 1507197 h 2564034"/>
              <a:gd name="connsiteX3" fmla="*/ 3439181 w 6312990"/>
              <a:gd name="connsiteY3" fmla="*/ 2490258 h 2564034"/>
              <a:gd name="connsiteX4" fmla="*/ 18138 w 6312990"/>
              <a:gd name="connsiteY4" fmla="*/ 342897 h 2564034"/>
              <a:gd name="connsiteX0" fmla="*/ 24810 w 6319662"/>
              <a:gd name="connsiteY0" fmla="*/ 325700 h 2546837"/>
              <a:gd name="connsiteX1" fmla="*/ 3838011 w 6319662"/>
              <a:gd name="connsiteY1" fmla="*/ 156909 h 2546837"/>
              <a:gd name="connsiteX2" fmla="*/ 6282984 w 6319662"/>
              <a:gd name="connsiteY2" fmla="*/ 1490000 h 2546837"/>
              <a:gd name="connsiteX3" fmla="*/ 3445853 w 6319662"/>
              <a:gd name="connsiteY3" fmla="*/ 2473061 h 2546837"/>
              <a:gd name="connsiteX4" fmla="*/ 24810 w 6319662"/>
              <a:gd name="connsiteY4" fmla="*/ 325700 h 2546837"/>
              <a:gd name="connsiteX0" fmla="*/ 24493 w 6364790"/>
              <a:gd name="connsiteY0" fmla="*/ 358288 h 2512180"/>
              <a:gd name="connsiteX1" fmla="*/ 3883027 w 6364790"/>
              <a:gd name="connsiteY1" fmla="*/ 126605 h 2512180"/>
              <a:gd name="connsiteX2" fmla="*/ 6328000 w 6364790"/>
              <a:gd name="connsiteY2" fmla="*/ 1459696 h 2512180"/>
              <a:gd name="connsiteX3" fmla="*/ 3490869 w 6364790"/>
              <a:gd name="connsiteY3" fmla="*/ 2442757 h 2512180"/>
              <a:gd name="connsiteX4" fmla="*/ 24493 w 6364790"/>
              <a:gd name="connsiteY4" fmla="*/ 358288 h 2512180"/>
              <a:gd name="connsiteX0" fmla="*/ 7 w 6340304"/>
              <a:gd name="connsiteY0" fmla="*/ 337519 h 2491411"/>
              <a:gd name="connsiteX1" fmla="*/ 3858541 w 6340304"/>
              <a:gd name="connsiteY1" fmla="*/ 105836 h 2491411"/>
              <a:gd name="connsiteX2" fmla="*/ 6303514 w 6340304"/>
              <a:gd name="connsiteY2" fmla="*/ 1438927 h 2491411"/>
              <a:gd name="connsiteX3" fmla="*/ 3466383 w 6340304"/>
              <a:gd name="connsiteY3" fmla="*/ 2421988 h 2491411"/>
              <a:gd name="connsiteX4" fmla="*/ 7 w 6340304"/>
              <a:gd name="connsiteY4" fmla="*/ 337519 h 2491411"/>
              <a:gd name="connsiteX0" fmla="*/ 922 w 6341219"/>
              <a:gd name="connsiteY0" fmla="*/ 432815 h 2586707"/>
              <a:gd name="connsiteX1" fmla="*/ 3859456 w 6341219"/>
              <a:gd name="connsiteY1" fmla="*/ 201132 h 2586707"/>
              <a:gd name="connsiteX2" fmla="*/ 6304429 w 6341219"/>
              <a:gd name="connsiteY2" fmla="*/ 1534223 h 2586707"/>
              <a:gd name="connsiteX3" fmla="*/ 3467298 w 6341219"/>
              <a:gd name="connsiteY3" fmla="*/ 2517284 h 2586707"/>
              <a:gd name="connsiteX4" fmla="*/ 922 w 6341219"/>
              <a:gd name="connsiteY4" fmla="*/ 432815 h 2586707"/>
              <a:gd name="connsiteX0" fmla="*/ 928 w 6321724"/>
              <a:gd name="connsiteY0" fmla="*/ 422880 h 2601880"/>
              <a:gd name="connsiteX1" fmla="*/ 3840009 w 6321724"/>
              <a:gd name="connsiteY1" fmla="*/ 214682 h 2601880"/>
              <a:gd name="connsiteX2" fmla="*/ 6284982 w 6321724"/>
              <a:gd name="connsiteY2" fmla="*/ 1547773 h 2601880"/>
              <a:gd name="connsiteX3" fmla="*/ 3447851 w 6321724"/>
              <a:gd name="connsiteY3" fmla="*/ 2530834 h 2601880"/>
              <a:gd name="connsiteX4" fmla="*/ 928 w 6321724"/>
              <a:gd name="connsiteY4" fmla="*/ 422880 h 2601880"/>
              <a:gd name="connsiteX0" fmla="*/ 1318 w 6322114"/>
              <a:gd name="connsiteY0" fmla="*/ 454471 h 2633471"/>
              <a:gd name="connsiteX1" fmla="*/ 3840399 w 6322114"/>
              <a:gd name="connsiteY1" fmla="*/ 246273 h 2633471"/>
              <a:gd name="connsiteX2" fmla="*/ 6285372 w 6322114"/>
              <a:gd name="connsiteY2" fmla="*/ 1579364 h 2633471"/>
              <a:gd name="connsiteX3" fmla="*/ 3448241 w 6322114"/>
              <a:gd name="connsiteY3" fmla="*/ 2562425 h 2633471"/>
              <a:gd name="connsiteX4" fmla="*/ 1318 w 6322114"/>
              <a:gd name="connsiteY4" fmla="*/ 454471 h 2633471"/>
              <a:gd name="connsiteX0" fmla="*/ 1318 w 6563853"/>
              <a:gd name="connsiteY0" fmla="*/ 454471 h 2646522"/>
              <a:gd name="connsiteX1" fmla="*/ 3840399 w 6563853"/>
              <a:gd name="connsiteY1" fmla="*/ 246273 h 2646522"/>
              <a:gd name="connsiteX2" fmla="*/ 6285372 w 6563853"/>
              <a:gd name="connsiteY2" fmla="*/ 1579364 h 2646522"/>
              <a:gd name="connsiteX3" fmla="*/ 3448241 w 6563853"/>
              <a:gd name="connsiteY3" fmla="*/ 2562425 h 2646522"/>
              <a:gd name="connsiteX4" fmla="*/ 1318 w 6563853"/>
              <a:gd name="connsiteY4" fmla="*/ 454471 h 2646522"/>
              <a:gd name="connsiteX0" fmla="*/ 1318 w 6565361"/>
              <a:gd name="connsiteY0" fmla="*/ 454471 h 2602982"/>
              <a:gd name="connsiteX1" fmla="*/ 3840399 w 6565361"/>
              <a:gd name="connsiteY1" fmla="*/ 246273 h 2602982"/>
              <a:gd name="connsiteX2" fmla="*/ 6285372 w 6565361"/>
              <a:gd name="connsiteY2" fmla="*/ 1579364 h 2602982"/>
              <a:gd name="connsiteX3" fmla="*/ 3448241 w 6565361"/>
              <a:gd name="connsiteY3" fmla="*/ 2562425 h 2602982"/>
              <a:gd name="connsiteX4" fmla="*/ 1318 w 6565361"/>
              <a:gd name="connsiteY4" fmla="*/ 454471 h 2602982"/>
              <a:gd name="connsiteX0" fmla="*/ 1318 w 6548317"/>
              <a:gd name="connsiteY0" fmla="*/ 454471 h 2618405"/>
              <a:gd name="connsiteX1" fmla="*/ 3840399 w 6548317"/>
              <a:gd name="connsiteY1" fmla="*/ 246273 h 2618405"/>
              <a:gd name="connsiteX2" fmla="*/ 6285372 w 6548317"/>
              <a:gd name="connsiteY2" fmla="*/ 1579364 h 2618405"/>
              <a:gd name="connsiteX3" fmla="*/ 3448241 w 6548317"/>
              <a:gd name="connsiteY3" fmla="*/ 2562425 h 2618405"/>
              <a:gd name="connsiteX4" fmla="*/ 1318 w 6548317"/>
              <a:gd name="connsiteY4" fmla="*/ 454471 h 2618405"/>
              <a:gd name="connsiteX0" fmla="*/ 1318 w 6548701"/>
              <a:gd name="connsiteY0" fmla="*/ 454471 h 2611640"/>
              <a:gd name="connsiteX1" fmla="*/ 3840399 w 6548701"/>
              <a:gd name="connsiteY1" fmla="*/ 246273 h 2611640"/>
              <a:gd name="connsiteX2" fmla="*/ 6285372 w 6548701"/>
              <a:gd name="connsiteY2" fmla="*/ 1579364 h 2611640"/>
              <a:gd name="connsiteX3" fmla="*/ 3448241 w 6548701"/>
              <a:gd name="connsiteY3" fmla="*/ 2562425 h 2611640"/>
              <a:gd name="connsiteX4" fmla="*/ 1318 w 6548701"/>
              <a:gd name="connsiteY4" fmla="*/ 454471 h 2611640"/>
              <a:gd name="connsiteX0" fmla="*/ 1339 w 6826454"/>
              <a:gd name="connsiteY0" fmla="*/ 453390 h 2640841"/>
              <a:gd name="connsiteX1" fmla="*/ 3840420 w 6826454"/>
              <a:gd name="connsiteY1" fmla="*/ 245192 h 2640841"/>
              <a:gd name="connsiteX2" fmla="*/ 6563603 w 6826454"/>
              <a:gd name="connsiteY2" fmla="*/ 1559551 h 2640841"/>
              <a:gd name="connsiteX3" fmla="*/ 3448262 w 6826454"/>
              <a:gd name="connsiteY3" fmla="*/ 2561344 h 2640841"/>
              <a:gd name="connsiteX4" fmla="*/ 1339 w 6826454"/>
              <a:gd name="connsiteY4" fmla="*/ 453390 h 2640841"/>
              <a:gd name="connsiteX0" fmla="*/ 1339 w 6782458"/>
              <a:gd name="connsiteY0" fmla="*/ 453390 h 2609673"/>
              <a:gd name="connsiteX1" fmla="*/ 3840420 w 6782458"/>
              <a:gd name="connsiteY1" fmla="*/ 245192 h 2609673"/>
              <a:gd name="connsiteX2" fmla="*/ 6563603 w 6782458"/>
              <a:gd name="connsiteY2" fmla="*/ 1559551 h 2609673"/>
              <a:gd name="connsiteX3" fmla="*/ 3448262 w 6782458"/>
              <a:gd name="connsiteY3" fmla="*/ 2561344 h 2609673"/>
              <a:gd name="connsiteX4" fmla="*/ 1339 w 6782458"/>
              <a:gd name="connsiteY4" fmla="*/ 453390 h 2609673"/>
              <a:gd name="connsiteX0" fmla="*/ 1339 w 6931665"/>
              <a:gd name="connsiteY0" fmla="*/ 453390 h 2622566"/>
              <a:gd name="connsiteX1" fmla="*/ 3840420 w 6931665"/>
              <a:gd name="connsiteY1" fmla="*/ 245192 h 2622566"/>
              <a:gd name="connsiteX2" fmla="*/ 6563603 w 6931665"/>
              <a:gd name="connsiteY2" fmla="*/ 1559551 h 2622566"/>
              <a:gd name="connsiteX3" fmla="*/ 3448262 w 6931665"/>
              <a:gd name="connsiteY3" fmla="*/ 2561344 h 2622566"/>
              <a:gd name="connsiteX4" fmla="*/ 1339 w 6931665"/>
              <a:gd name="connsiteY4" fmla="*/ 453390 h 2622566"/>
              <a:gd name="connsiteX0" fmla="*/ 1339 w 6919546"/>
              <a:gd name="connsiteY0" fmla="*/ 453390 h 2593781"/>
              <a:gd name="connsiteX1" fmla="*/ 3840420 w 6919546"/>
              <a:gd name="connsiteY1" fmla="*/ 245192 h 2593781"/>
              <a:gd name="connsiteX2" fmla="*/ 6563603 w 6919546"/>
              <a:gd name="connsiteY2" fmla="*/ 1559551 h 2593781"/>
              <a:gd name="connsiteX3" fmla="*/ 3448262 w 6919546"/>
              <a:gd name="connsiteY3" fmla="*/ 2561344 h 2593781"/>
              <a:gd name="connsiteX4" fmla="*/ 1339 w 6919546"/>
              <a:gd name="connsiteY4" fmla="*/ 453390 h 2593781"/>
              <a:gd name="connsiteX0" fmla="*/ 1339 w 6982456"/>
              <a:gd name="connsiteY0" fmla="*/ 453390 h 2605326"/>
              <a:gd name="connsiteX1" fmla="*/ 3840420 w 6982456"/>
              <a:gd name="connsiteY1" fmla="*/ 245192 h 2605326"/>
              <a:gd name="connsiteX2" fmla="*/ 6563603 w 6982456"/>
              <a:gd name="connsiteY2" fmla="*/ 1559551 h 2605326"/>
              <a:gd name="connsiteX3" fmla="*/ 3448262 w 6982456"/>
              <a:gd name="connsiteY3" fmla="*/ 2561344 h 2605326"/>
              <a:gd name="connsiteX4" fmla="*/ 1339 w 6982456"/>
              <a:gd name="connsiteY4" fmla="*/ 453390 h 2605326"/>
              <a:gd name="connsiteX0" fmla="*/ 1339 w 6981436"/>
              <a:gd name="connsiteY0" fmla="*/ 453390 h 2617203"/>
              <a:gd name="connsiteX1" fmla="*/ 3840420 w 6981436"/>
              <a:gd name="connsiteY1" fmla="*/ 245192 h 2617203"/>
              <a:gd name="connsiteX2" fmla="*/ 6563603 w 6981436"/>
              <a:gd name="connsiteY2" fmla="*/ 1559551 h 2617203"/>
              <a:gd name="connsiteX3" fmla="*/ 3448262 w 6981436"/>
              <a:gd name="connsiteY3" fmla="*/ 2561344 h 2617203"/>
              <a:gd name="connsiteX4" fmla="*/ 1339 w 6981436"/>
              <a:gd name="connsiteY4" fmla="*/ 453390 h 2617203"/>
              <a:gd name="connsiteX0" fmla="*/ 1339 w 6978356"/>
              <a:gd name="connsiteY0" fmla="*/ 453390 h 2612668"/>
              <a:gd name="connsiteX1" fmla="*/ 3840420 w 6978356"/>
              <a:gd name="connsiteY1" fmla="*/ 245192 h 2612668"/>
              <a:gd name="connsiteX2" fmla="*/ 6563603 w 6978356"/>
              <a:gd name="connsiteY2" fmla="*/ 1559551 h 2612668"/>
              <a:gd name="connsiteX3" fmla="*/ 3448262 w 6978356"/>
              <a:gd name="connsiteY3" fmla="*/ 2561344 h 2612668"/>
              <a:gd name="connsiteX4" fmla="*/ 1339 w 6978356"/>
              <a:gd name="connsiteY4" fmla="*/ 453390 h 2612668"/>
              <a:gd name="connsiteX0" fmla="*/ 1153 w 6978647"/>
              <a:gd name="connsiteY0" fmla="*/ 324116 h 2454820"/>
              <a:gd name="connsiteX1" fmla="*/ 3840234 w 6978647"/>
              <a:gd name="connsiteY1" fmla="*/ 115918 h 2454820"/>
              <a:gd name="connsiteX2" fmla="*/ 6563417 w 6978647"/>
              <a:gd name="connsiteY2" fmla="*/ 1430277 h 2454820"/>
              <a:gd name="connsiteX3" fmla="*/ 3454069 w 6978647"/>
              <a:gd name="connsiteY3" fmla="*/ 2398404 h 2454820"/>
              <a:gd name="connsiteX4" fmla="*/ 1153 w 6978647"/>
              <a:gd name="connsiteY4" fmla="*/ 324116 h 2454820"/>
              <a:gd name="connsiteX0" fmla="*/ 52483 w 7029977"/>
              <a:gd name="connsiteY0" fmla="*/ 302969 h 2433673"/>
              <a:gd name="connsiteX1" fmla="*/ 3891564 w 7029977"/>
              <a:gd name="connsiteY1" fmla="*/ 94771 h 2433673"/>
              <a:gd name="connsiteX2" fmla="*/ 6614747 w 7029977"/>
              <a:gd name="connsiteY2" fmla="*/ 1409130 h 2433673"/>
              <a:gd name="connsiteX3" fmla="*/ 3505399 w 7029977"/>
              <a:gd name="connsiteY3" fmla="*/ 2377257 h 2433673"/>
              <a:gd name="connsiteX4" fmla="*/ 52483 w 7029977"/>
              <a:gd name="connsiteY4" fmla="*/ 302969 h 2433673"/>
              <a:gd name="connsiteX0" fmla="*/ 25952 w 7003446"/>
              <a:gd name="connsiteY0" fmla="*/ 299819 h 2430523"/>
              <a:gd name="connsiteX1" fmla="*/ 3865033 w 7003446"/>
              <a:gd name="connsiteY1" fmla="*/ 91621 h 2430523"/>
              <a:gd name="connsiteX2" fmla="*/ 6588216 w 7003446"/>
              <a:gd name="connsiteY2" fmla="*/ 1405980 h 2430523"/>
              <a:gd name="connsiteX3" fmla="*/ 3478868 w 7003446"/>
              <a:gd name="connsiteY3" fmla="*/ 2374107 h 2430523"/>
              <a:gd name="connsiteX4" fmla="*/ 25952 w 7003446"/>
              <a:gd name="connsiteY4" fmla="*/ 299819 h 2430523"/>
              <a:gd name="connsiteX0" fmla="*/ 29081 w 6878432"/>
              <a:gd name="connsiteY0" fmla="*/ 346845 h 2429548"/>
              <a:gd name="connsiteX1" fmla="*/ 3724479 w 6878432"/>
              <a:gd name="connsiteY1" fmla="*/ 71143 h 2429548"/>
              <a:gd name="connsiteX2" fmla="*/ 6447662 w 6878432"/>
              <a:gd name="connsiteY2" fmla="*/ 1385502 h 2429548"/>
              <a:gd name="connsiteX3" fmla="*/ 3338314 w 6878432"/>
              <a:gd name="connsiteY3" fmla="*/ 2353629 h 2429548"/>
              <a:gd name="connsiteX4" fmla="*/ 29081 w 6878432"/>
              <a:gd name="connsiteY4" fmla="*/ 346845 h 2429548"/>
              <a:gd name="connsiteX0" fmla="*/ 25479 w 6874830"/>
              <a:gd name="connsiteY0" fmla="*/ 376006 h 2458709"/>
              <a:gd name="connsiteX1" fmla="*/ 3720877 w 6874830"/>
              <a:gd name="connsiteY1" fmla="*/ 100304 h 2458709"/>
              <a:gd name="connsiteX2" fmla="*/ 6444060 w 6874830"/>
              <a:gd name="connsiteY2" fmla="*/ 1414663 h 2458709"/>
              <a:gd name="connsiteX3" fmla="*/ 3334712 w 6874830"/>
              <a:gd name="connsiteY3" fmla="*/ 2382790 h 2458709"/>
              <a:gd name="connsiteX4" fmla="*/ 25479 w 6874830"/>
              <a:gd name="connsiteY4" fmla="*/ 376006 h 2458709"/>
              <a:gd name="connsiteX0" fmla="*/ 24817 w 6868190"/>
              <a:gd name="connsiteY0" fmla="*/ 376006 h 2432301"/>
              <a:gd name="connsiteX1" fmla="*/ 3720215 w 6868190"/>
              <a:gd name="connsiteY1" fmla="*/ 100304 h 2432301"/>
              <a:gd name="connsiteX2" fmla="*/ 6443398 w 6868190"/>
              <a:gd name="connsiteY2" fmla="*/ 1414663 h 2432301"/>
              <a:gd name="connsiteX3" fmla="*/ 3334050 w 6868190"/>
              <a:gd name="connsiteY3" fmla="*/ 2382790 h 2432301"/>
              <a:gd name="connsiteX4" fmla="*/ 24817 w 6868190"/>
              <a:gd name="connsiteY4" fmla="*/ 376006 h 2432301"/>
              <a:gd name="connsiteX0" fmla="*/ 24978 w 6869829"/>
              <a:gd name="connsiteY0" fmla="*/ 376006 h 2451284"/>
              <a:gd name="connsiteX1" fmla="*/ 3720376 w 6869829"/>
              <a:gd name="connsiteY1" fmla="*/ 100304 h 2451284"/>
              <a:gd name="connsiteX2" fmla="*/ 6443559 w 6869829"/>
              <a:gd name="connsiteY2" fmla="*/ 1414663 h 2451284"/>
              <a:gd name="connsiteX3" fmla="*/ 3334211 w 6869829"/>
              <a:gd name="connsiteY3" fmla="*/ 2382790 h 2451284"/>
              <a:gd name="connsiteX4" fmla="*/ 24978 w 6869829"/>
              <a:gd name="connsiteY4" fmla="*/ 376006 h 2451284"/>
              <a:gd name="connsiteX0" fmla="*/ 24978 w 6877358"/>
              <a:gd name="connsiteY0" fmla="*/ 376006 h 2449494"/>
              <a:gd name="connsiteX1" fmla="*/ 3720376 w 6877358"/>
              <a:gd name="connsiteY1" fmla="*/ 100304 h 2449494"/>
              <a:gd name="connsiteX2" fmla="*/ 6443559 w 6877358"/>
              <a:gd name="connsiteY2" fmla="*/ 1414663 h 2449494"/>
              <a:gd name="connsiteX3" fmla="*/ 3334211 w 6877358"/>
              <a:gd name="connsiteY3" fmla="*/ 2382790 h 2449494"/>
              <a:gd name="connsiteX4" fmla="*/ 24978 w 6877358"/>
              <a:gd name="connsiteY4" fmla="*/ 376006 h 2449494"/>
              <a:gd name="connsiteX0" fmla="*/ 20343 w 7731750"/>
              <a:gd name="connsiteY0" fmla="*/ 131449 h 3151207"/>
              <a:gd name="connsiteX1" fmla="*/ 4558674 w 7731750"/>
              <a:gd name="connsiteY1" fmla="*/ 731648 h 3151207"/>
              <a:gd name="connsiteX2" fmla="*/ 7281857 w 7731750"/>
              <a:gd name="connsiteY2" fmla="*/ 2046007 h 3151207"/>
              <a:gd name="connsiteX3" fmla="*/ 4172509 w 7731750"/>
              <a:gd name="connsiteY3" fmla="*/ 3014134 h 3151207"/>
              <a:gd name="connsiteX4" fmla="*/ 20343 w 7731750"/>
              <a:gd name="connsiteY4" fmla="*/ 131449 h 3151207"/>
              <a:gd name="connsiteX0" fmla="*/ 20343 w 7404088"/>
              <a:gd name="connsiteY0" fmla="*/ 131449 h 3111132"/>
              <a:gd name="connsiteX1" fmla="*/ 4558674 w 7404088"/>
              <a:gd name="connsiteY1" fmla="*/ 731648 h 3111132"/>
              <a:gd name="connsiteX2" fmla="*/ 7281857 w 7404088"/>
              <a:gd name="connsiteY2" fmla="*/ 2046007 h 3111132"/>
              <a:gd name="connsiteX3" fmla="*/ 4172509 w 7404088"/>
              <a:gd name="connsiteY3" fmla="*/ 3014134 h 3111132"/>
              <a:gd name="connsiteX4" fmla="*/ 20343 w 7404088"/>
              <a:gd name="connsiteY4" fmla="*/ 131449 h 3111132"/>
              <a:gd name="connsiteX0" fmla="*/ 21046 w 8097446"/>
              <a:gd name="connsiteY0" fmla="*/ 124978 h 3057345"/>
              <a:gd name="connsiteX1" fmla="*/ 4559377 w 8097446"/>
              <a:gd name="connsiteY1" fmla="*/ 725177 h 3057345"/>
              <a:gd name="connsiteX2" fmla="*/ 7994434 w 8097446"/>
              <a:gd name="connsiteY2" fmla="*/ 1681933 h 3057345"/>
              <a:gd name="connsiteX3" fmla="*/ 4173212 w 8097446"/>
              <a:gd name="connsiteY3" fmla="*/ 3007663 h 3057345"/>
              <a:gd name="connsiteX4" fmla="*/ 21046 w 8097446"/>
              <a:gd name="connsiteY4" fmla="*/ 124978 h 3057345"/>
              <a:gd name="connsiteX0" fmla="*/ 21046 w 8064505"/>
              <a:gd name="connsiteY0" fmla="*/ 124978 h 3075553"/>
              <a:gd name="connsiteX1" fmla="*/ 4559377 w 8064505"/>
              <a:gd name="connsiteY1" fmla="*/ 725177 h 3075553"/>
              <a:gd name="connsiteX2" fmla="*/ 7994434 w 8064505"/>
              <a:gd name="connsiteY2" fmla="*/ 1681933 h 3075553"/>
              <a:gd name="connsiteX3" fmla="*/ 4173212 w 8064505"/>
              <a:gd name="connsiteY3" fmla="*/ 3007663 h 3075553"/>
              <a:gd name="connsiteX4" fmla="*/ 21046 w 8064505"/>
              <a:gd name="connsiteY4" fmla="*/ 124978 h 3075553"/>
              <a:gd name="connsiteX0" fmla="*/ 1184 w 8044227"/>
              <a:gd name="connsiteY0" fmla="*/ 106859 h 3032927"/>
              <a:gd name="connsiteX1" fmla="*/ 4539515 w 8044227"/>
              <a:gd name="connsiteY1" fmla="*/ 707058 h 3032927"/>
              <a:gd name="connsiteX2" fmla="*/ 7974572 w 8044227"/>
              <a:gd name="connsiteY2" fmla="*/ 1663814 h 3032927"/>
              <a:gd name="connsiteX3" fmla="*/ 4132244 w 8044227"/>
              <a:gd name="connsiteY3" fmla="*/ 2962790 h 3032927"/>
              <a:gd name="connsiteX4" fmla="*/ 1184 w 8044227"/>
              <a:gd name="connsiteY4" fmla="*/ 106859 h 3032927"/>
              <a:gd name="connsiteX0" fmla="*/ 946 w 8925249"/>
              <a:gd name="connsiteY0" fmla="*/ 71416 h 3631088"/>
              <a:gd name="connsiteX1" fmla="*/ 5417640 w 8925249"/>
              <a:gd name="connsiteY1" fmla="*/ 1267811 h 3631088"/>
              <a:gd name="connsiteX2" fmla="*/ 8852697 w 8925249"/>
              <a:gd name="connsiteY2" fmla="*/ 2224567 h 3631088"/>
              <a:gd name="connsiteX3" fmla="*/ 5010369 w 8925249"/>
              <a:gd name="connsiteY3" fmla="*/ 3523543 h 3631088"/>
              <a:gd name="connsiteX4" fmla="*/ 946 w 8925249"/>
              <a:gd name="connsiteY4" fmla="*/ 71416 h 3631088"/>
              <a:gd name="connsiteX0" fmla="*/ 86739 w 9011042"/>
              <a:gd name="connsiteY0" fmla="*/ 363269 h 3922941"/>
              <a:gd name="connsiteX1" fmla="*/ 5503433 w 9011042"/>
              <a:gd name="connsiteY1" fmla="*/ 1559664 h 3922941"/>
              <a:gd name="connsiteX2" fmla="*/ 8938490 w 9011042"/>
              <a:gd name="connsiteY2" fmla="*/ 2516420 h 3922941"/>
              <a:gd name="connsiteX3" fmla="*/ 5096162 w 9011042"/>
              <a:gd name="connsiteY3" fmla="*/ 3815396 h 3922941"/>
              <a:gd name="connsiteX4" fmla="*/ 86739 w 9011042"/>
              <a:gd name="connsiteY4" fmla="*/ 363269 h 3922941"/>
              <a:gd name="connsiteX0" fmla="*/ 93977 w 8526257"/>
              <a:gd name="connsiteY0" fmla="*/ 344397 h 4103416"/>
              <a:gd name="connsiteX1" fmla="*/ 5020293 w 8526257"/>
              <a:gd name="connsiteY1" fmla="*/ 1727993 h 4103416"/>
              <a:gd name="connsiteX2" fmla="*/ 8455350 w 8526257"/>
              <a:gd name="connsiteY2" fmla="*/ 2684749 h 4103416"/>
              <a:gd name="connsiteX3" fmla="*/ 4613022 w 8526257"/>
              <a:gd name="connsiteY3" fmla="*/ 3983725 h 4103416"/>
              <a:gd name="connsiteX4" fmla="*/ 93977 w 8526257"/>
              <a:gd name="connsiteY4" fmla="*/ 344397 h 4103416"/>
              <a:gd name="connsiteX0" fmla="*/ 230262 w 8662542"/>
              <a:gd name="connsiteY0" fmla="*/ 896447 h 4655466"/>
              <a:gd name="connsiteX1" fmla="*/ 5156578 w 8662542"/>
              <a:gd name="connsiteY1" fmla="*/ 2280043 h 4655466"/>
              <a:gd name="connsiteX2" fmla="*/ 8591635 w 8662542"/>
              <a:gd name="connsiteY2" fmla="*/ 3236799 h 4655466"/>
              <a:gd name="connsiteX3" fmla="*/ 4749307 w 8662542"/>
              <a:gd name="connsiteY3" fmla="*/ 4535775 h 4655466"/>
              <a:gd name="connsiteX4" fmla="*/ 230262 w 8662542"/>
              <a:gd name="connsiteY4" fmla="*/ 896447 h 4655466"/>
              <a:gd name="connsiteX0" fmla="*/ 230262 w 9155710"/>
              <a:gd name="connsiteY0" fmla="*/ 896447 h 4623137"/>
              <a:gd name="connsiteX1" fmla="*/ 5156578 w 9155710"/>
              <a:gd name="connsiteY1" fmla="*/ 2280043 h 4623137"/>
              <a:gd name="connsiteX2" fmla="*/ 8591635 w 9155710"/>
              <a:gd name="connsiteY2" fmla="*/ 3236799 h 4623137"/>
              <a:gd name="connsiteX3" fmla="*/ 4749307 w 9155710"/>
              <a:gd name="connsiteY3" fmla="*/ 4535775 h 4623137"/>
              <a:gd name="connsiteX4" fmla="*/ 230262 w 9155710"/>
              <a:gd name="connsiteY4" fmla="*/ 896447 h 462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0" h="4623137">
                <a:moveTo>
                  <a:pt x="230262" y="896447"/>
                </a:moveTo>
                <a:cubicBezTo>
                  <a:pt x="-1107881" y="-1608346"/>
                  <a:pt x="3763016" y="1889984"/>
                  <a:pt x="5156578" y="2280043"/>
                </a:cubicBezTo>
                <a:cubicBezTo>
                  <a:pt x="6550140" y="2670102"/>
                  <a:pt x="8591635" y="2727093"/>
                  <a:pt x="8591635" y="3236799"/>
                </a:cubicBezTo>
                <a:cubicBezTo>
                  <a:pt x="10743602" y="3923183"/>
                  <a:pt x="6142869" y="4925834"/>
                  <a:pt x="4749307" y="4535775"/>
                </a:cubicBezTo>
                <a:cubicBezTo>
                  <a:pt x="3355745" y="4145716"/>
                  <a:pt x="1568405" y="3401240"/>
                  <a:pt x="230262" y="89644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6AB7A9E-33F1-4247-91A9-221C5FCF6C62}"/>
              </a:ext>
            </a:extLst>
          </p:cNvPr>
          <p:cNvSpPr/>
          <p:nvPr/>
        </p:nvSpPr>
        <p:spPr>
          <a:xfrm rot="702327">
            <a:off x="12987776" y="-6514430"/>
            <a:ext cx="10679388" cy="3816246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  <a:gd name="connsiteX0" fmla="*/ 1289 w 6210422"/>
              <a:gd name="connsiteY0" fmla="*/ 668192 h 2340421"/>
              <a:gd name="connsiteX1" fmla="*/ 3729927 w 6210422"/>
              <a:gd name="connsiteY1" fmla="*/ 20830 h 2340421"/>
              <a:gd name="connsiteX2" fmla="*/ 6174900 w 6210422"/>
              <a:gd name="connsiteY2" fmla="*/ 1353921 h 2340421"/>
              <a:gd name="connsiteX3" fmla="*/ 3337769 w 6210422"/>
              <a:gd name="connsiteY3" fmla="*/ 2336982 h 2340421"/>
              <a:gd name="connsiteX4" fmla="*/ 1289 w 6210422"/>
              <a:gd name="connsiteY4" fmla="*/ 668192 h 2340421"/>
              <a:gd name="connsiteX0" fmla="*/ 1297 w 6210698"/>
              <a:gd name="connsiteY0" fmla="*/ 668192 h 2364853"/>
              <a:gd name="connsiteX1" fmla="*/ 3729935 w 6210698"/>
              <a:gd name="connsiteY1" fmla="*/ 20830 h 2364853"/>
              <a:gd name="connsiteX2" fmla="*/ 6174908 w 6210698"/>
              <a:gd name="connsiteY2" fmla="*/ 1353921 h 2364853"/>
              <a:gd name="connsiteX3" fmla="*/ 3337777 w 6210698"/>
              <a:gd name="connsiteY3" fmla="*/ 2336982 h 2364853"/>
              <a:gd name="connsiteX4" fmla="*/ 1297 w 6210698"/>
              <a:gd name="connsiteY4" fmla="*/ 668192 h 2364853"/>
              <a:gd name="connsiteX0" fmla="*/ 1274 w 6210015"/>
              <a:gd name="connsiteY0" fmla="*/ 668192 h 2414121"/>
              <a:gd name="connsiteX1" fmla="*/ 3729912 w 6210015"/>
              <a:gd name="connsiteY1" fmla="*/ 20830 h 2414121"/>
              <a:gd name="connsiteX2" fmla="*/ 6174885 w 6210015"/>
              <a:gd name="connsiteY2" fmla="*/ 1353921 h 2414121"/>
              <a:gd name="connsiteX3" fmla="*/ 3337754 w 6210015"/>
              <a:gd name="connsiteY3" fmla="*/ 2336982 h 2414121"/>
              <a:gd name="connsiteX4" fmla="*/ 1274 w 6210015"/>
              <a:gd name="connsiteY4" fmla="*/ 668192 h 2414121"/>
              <a:gd name="connsiteX0" fmla="*/ 1264 w 6346404"/>
              <a:gd name="connsiteY0" fmla="*/ 327179 h 2506000"/>
              <a:gd name="connsiteX1" fmla="*/ 3864629 w 6346404"/>
              <a:gd name="connsiteY1" fmla="*/ 118813 h 2506000"/>
              <a:gd name="connsiteX2" fmla="*/ 6309602 w 6346404"/>
              <a:gd name="connsiteY2" fmla="*/ 1451904 h 2506000"/>
              <a:gd name="connsiteX3" fmla="*/ 3472471 w 6346404"/>
              <a:gd name="connsiteY3" fmla="*/ 2434965 h 2506000"/>
              <a:gd name="connsiteX4" fmla="*/ 1264 w 6346404"/>
              <a:gd name="connsiteY4" fmla="*/ 327179 h 2506000"/>
              <a:gd name="connsiteX0" fmla="*/ 17874 w 6363014"/>
              <a:gd name="connsiteY0" fmla="*/ 361704 h 2540525"/>
              <a:gd name="connsiteX1" fmla="*/ 3881239 w 6363014"/>
              <a:gd name="connsiteY1" fmla="*/ 153338 h 2540525"/>
              <a:gd name="connsiteX2" fmla="*/ 6326212 w 6363014"/>
              <a:gd name="connsiteY2" fmla="*/ 1486429 h 2540525"/>
              <a:gd name="connsiteX3" fmla="*/ 3489081 w 6363014"/>
              <a:gd name="connsiteY3" fmla="*/ 2469490 h 2540525"/>
              <a:gd name="connsiteX4" fmla="*/ 17874 w 6363014"/>
              <a:gd name="connsiteY4" fmla="*/ 361704 h 2540525"/>
              <a:gd name="connsiteX0" fmla="*/ 18138 w 6312990"/>
              <a:gd name="connsiteY0" fmla="*/ 342897 h 2564034"/>
              <a:gd name="connsiteX1" fmla="*/ 3831339 w 6312990"/>
              <a:gd name="connsiteY1" fmla="*/ 174106 h 2564034"/>
              <a:gd name="connsiteX2" fmla="*/ 6276312 w 6312990"/>
              <a:gd name="connsiteY2" fmla="*/ 1507197 h 2564034"/>
              <a:gd name="connsiteX3" fmla="*/ 3439181 w 6312990"/>
              <a:gd name="connsiteY3" fmla="*/ 2490258 h 2564034"/>
              <a:gd name="connsiteX4" fmla="*/ 18138 w 6312990"/>
              <a:gd name="connsiteY4" fmla="*/ 342897 h 2564034"/>
              <a:gd name="connsiteX0" fmla="*/ 24810 w 6319662"/>
              <a:gd name="connsiteY0" fmla="*/ 325700 h 2546837"/>
              <a:gd name="connsiteX1" fmla="*/ 3838011 w 6319662"/>
              <a:gd name="connsiteY1" fmla="*/ 156909 h 2546837"/>
              <a:gd name="connsiteX2" fmla="*/ 6282984 w 6319662"/>
              <a:gd name="connsiteY2" fmla="*/ 1490000 h 2546837"/>
              <a:gd name="connsiteX3" fmla="*/ 3445853 w 6319662"/>
              <a:gd name="connsiteY3" fmla="*/ 2473061 h 2546837"/>
              <a:gd name="connsiteX4" fmla="*/ 24810 w 6319662"/>
              <a:gd name="connsiteY4" fmla="*/ 325700 h 2546837"/>
              <a:gd name="connsiteX0" fmla="*/ 24493 w 6364790"/>
              <a:gd name="connsiteY0" fmla="*/ 358288 h 2512180"/>
              <a:gd name="connsiteX1" fmla="*/ 3883027 w 6364790"/>
              <a:gd name="connsiteY1" fmla="*/ 126605 h 2512180"/>
              <a:gd name="connsiteX2" fmla="*/ 6328000 w 6364790"/>
              <a:gd name="connsiteY2" fmla="*/ 1459696 h 2512180"/>
              <a:gd name="connsiteX3" fmla="*/ 3490869 w 6364790"/>
              <a:gd name="connsiteY3" fmla="*/ 2442757 h 2512180"/>
              <a:gd name="connsiteX4" fmla="*/ 24493 w 6364790"/>
              <a:gd name="connsiteY4" fmla="*/ 358288 h 2512180"/>
              <a:gd name="connsiteX0" fmla="*/ 7 w 6340304"/>
              <a:gd name="connsiteY0" fmla="*/ 337519 h 2491411"/>
              <a:gd name="connsiteX1" fmla="*/ 3858541 w 6340304"/>
              <a:gd name="connsiteY1" fmla="*/ 105836 h 2491411"/>
              <a:gd name="connsiteX2" fmla="*/ 6303514 w 6340304"/>
              <a:gd name="connsiteY2" fmla="*/ 1438927 h 2491411"/>
              <a:gd name="connsiteX3" fmla="*/ 3466383 w 6340304"/>
              <a:gd name="connsiteY3" fmla="*/ 2421988 h 2491411"/>
              <a:gd name="connsiteX4" fmla="*/ 7 w 6340304"/>
              <a:gd name="connsiteY4" fmla="*/ 337519 h 2491411"/>
              <a:gd name="connsiteX0" fmla="*/ 922 w 6341219"/>
              <a:gd name="connsiteY0" fmla="*/ 432815 h 2586707"/>
              <a:gd name="connsiteX1" fmla="*/ 3859456 w 6341219"/>
              <a:gd name="connsiteY1" fmla="*/ 201132 h 2586707"/>
              <a:gd name="connsiteX2" fmla="*/ 6304429 w 6341219"/>
              <a:gd name="connsiteY2" fmla="*/ 1534223 h 2586707"/>
              <a:gd name="connsiteX3" fmla="*/ 3467298 w 6341219"/>
              <a:gd name="connsiteY3" fmla="*/ 2517284 h 2586707"/>
              <a:gd name="connsiteX4" fmla="*/ 922 w 6341219"/>
              <a:gd name="connsiteY4" fmla="*/ 432815 h 2586707"/>
              <a:gd name="connsiteX0" fmla="*/ 928 w 6321724"/>
              <a:gd name="connsiteY0" fmla="*/ 422880 h 2601880"/>
              <a:gd name="connsiteX1" fmla="*/ 3840009 w 6321724"/>
              <a:gd name="connsiteY1" fmla="*/ 214682 h 2601880"/>
              <a:gd name="connsiteX2" fmla="*/ 6284982 w 6321724"/>
              <a:gd name="connsiteY2" fmla="*/ 1547773 h 2601880"/>
              <a:gd name="connsiteX3" fmla="*/ 3447851 w 6321724"/>
              <a:gd name="connsiteY3" fmla="*/ 2530834 h 2601880"/>
              <a:gd name="connsiteX4" fmla="*/ 928 w 6321724"/>
              <a:gd name="connsiteY4" fmla="*/ 422880 h 2601880"/>
              <a:gd name="connsiteX0" fmla="*/ 1318 w 6322114"/>
              <a:gd name="connsiteY0" fmla="*/ 454471 h 2633471"/>
              <a:gd name="connsiteX1" fmla="*/ 3840399 w 6322114"/>
              <a:gd name="connsiteY1" fmla="*/ 246273 h 2633471"/>
              <a:gd name="connsiteX2" fmla="*/ 6285372 w 6322114"/>
              <a:gd name="connsiteY2" fmla="*/ 1579364 h 2633471"/>
              <a:gd name="connsiteX3" fmla="*/ 3448241 w 6322114"/>
              <a:gd name="connsiteY3" fmla="*/ 2562425 h 2633471"/>
              <a:gd name="connsiteX4" fmla="*/ 1318 w 6322114"/>
              <a:gd name="connsiteY4" fmla="*/ 454471 h 2633471"/>
              <a:gd name="connsiteX0" fmla="*/ 1318 w 6563853"/>
              <a:gd name="connsiteY0" fmla="*/ 454471 h 2646522"/>
              <a:gd name="connsiteX1" fmla="*/ 3840399 w 6563853"/>
              <a:gd name="connsiteY1" fmla="*/ 246273 h 2646522"/>
              <a:gd name="connsiteX2" fmla="*/ 6285372 w 6563853"/>
              <a:gd name="connsiteY2" fmla="*/ 1579364 h 2646522"/>
              <a:gd name="connsiteX3" fmla="*/ 3448241 w 6563853"/>
              <a:gd name="connsiteY3" fmla="*/ 2562425 h 2646522"/>
              <a:gd name="connsiteX4" fmla="*/ 1318 w 6563853"/>
              <a:gd name="connsiteY4" fmla="*/ 454471 h 2646522"/>
              <a:gd name="connsiteX0" fmla="*/ 1318 w 6565361"/>
              <a:gd name="connsiteY0" fmla="*/ 454471 h 2602982"/>
              <a:gd name="connsiteX1" fmla="*/ 3840399 w 6565361"/>
              <a:gd name="connsiteY1" fmla="*/ 246273 h 2602982"/>
              <a:gd name="connsiteX2" fmla="*/ 6285372 w 6565361"/>
              <a:gd name="connsiteY2" fmla="*/ 1579364 h 2602982"/>
              <a:gd name="connsiteX3" fmla="*/ 3448241 w 6565361"/>
              <a:gd name="connsiteY3" fmla="*/ 2562425 h 2602982"/>
              <a:gd name="connsiteX4" fmla="*/ 1318 w 6565361"/>
              <a:gd name="connsiteY4" fmla="*/ 454471 h 2602982"/>
              <a:gd name="connsiteX0" fmla="*/ 1318 w 6548317"/>
              <a:gd name="connsiteY0" fmla="*/ 454471 h 2618405"/>
              <a:gd name="connsiteX1" fmla="*/ 3840399 w 6548317"/>
              <a:gd name="connsiteY1" fmla="*/ 246273 h 2618405"/>
              <a:gd name="connsiteX2" fmla="*/ 6285372 w 6548317"/>
              <a:gd name="connsiteY2" fmla="*/ 1579364 h 2618405"/>
              <a:gd name="connsiteX3" fmla="*/ 3448241 w 6548317"/>
              <a:gd name="connsiteY3" fmla="*/ 2562425 h 2618405"/>
              <a:gd name="connsiteX4" fmla="*/ 1318 w 6548317"/>
              <a:gd name="connsiteY4" fmla="*/ 454471 h 2618405"/>
              <a:gd name="connsiteX0" fmla="*/ 1318 w 6548701"/>
              <a:gd name="connsiteY0" fmla="*/ 454471 h 2611640"/>
              <a:gd name="connsiteX1" fmla="*/ 3840399 w 6548701"/>
              <a:gd name="connsiteY1" fmla="*/ 246273 h 2611640"/>
              <a:gd name="connsiteX2" fmla="*/ 6285372 w 6548701"/>
              <a:gd name="connsiteY2" fmla="*/ 1579364 h 2611640"/>
              <a:gd name="connsiteX3" fmla="*/ 3448241 w 6548701"/>
              <a:gd name="connsiteY3" fmla="*/ 2562425 h 2611640"/>
              <a:gd name="connsiteX4" fmla="*/ 1318 w 6548701"/>
              <a:gd name="connsiteY4" fmla="*/ 454471 h 2611640"/>
              <a:gd name="connsiteX0" fmla="*/ 1339 w 6826454"/>
              <a:gd name="connsiteY0" fmla="*/ 453390 h 2640841"/>
              <a:gd name="connsiteX1" fmla="*/ 3840420 w 6826454"/>
              <a:gd name="connsiteY1" fmla="*/ 245192 h 2640841"/>
              <a:gd name="connsiteX2" fmla="*/ 6563603 w 6826454"/>
              <a:gd name="connsiteY2" fmla="*/ 1559551 h 2640841"/>
              <a:gd name="connsiteX3" fmla="*/ 3448262 w 6826454"/>
              <a:gd name="connsiteY3" fmla="*/ 2561344 h 2640841"/>
              <a:gd name="connsiteX4" fmla="*/ 1339 w 6826454"/>
              <a:gd name="connsiteY4" fmla="*/ 453390 h 2640841"/>
              <a:gd name="connsiteX0" fmla="*/ 1339 w 6782458"/>
              <a:gd name="connsiteY0" fmla="*/ 453390 h 2609673"/>
              <a:gd name="connsiteX1" fmla="*/ 3840420 w 6782458"/>
              <a:gd name="connsiteY1" fmla="*/ 245192 h 2609673"/>
              <a:gd name="connsiteX2" fmla="*/ 6563603 w 6782458"/>
              <a:gd name="connsiteY2" fmla="*/ 1559551 h 2609673"/>
              <a:gd name="connsiteX3" fmla="*/ 3448262 w 6782458"/>
              <a:gd name="connsiteY3" fmla="*/ 2561344 h 2609673"/>
              <a:gd name="connsiteX4" fmla="*/ 1339 w 6782458"/>
              <a:gd name="connsiteY4" fmla="*/ 453390 h 2609673"/>
              <a:gd name="connsiteX0" fmla="*/ 1339 w 6931665"/>
              <a:gd name="connsiteY0" fmla="*/ 453390 h 2622566"/>
              <a:gd name="connsiteX1" fmla="*/ 3840420 w 6931665"/>
              <a:gd name="connsiteY1" fmla="*/ 245192 h 2622566"/>
              <a:gd name="connsiteX2" fmla="*/ 6563603 w 6931665"/>
              <a:gd name="connsiteY2" fmla="*/ 1559551 h 2622566"/>
              <a:gd name="connsiteX3" fmla="*/ 3448262 w 6931665"/>
              <a:gd name="connsiteY3" fmla="*/ 2561344 h 2622566"/>
              <a:gd name="connsiteX4" fmla="*/ 1339 w 6931665"/>
              <a:gd name="connsiteY4" fmla="*/ 453390 h 2622566"/>
              <a:gd name="connsiteX0" fmla="*/ 1339 w 6919546"/>
              <a:gd name="connsiteY0" fmla="*/ 453390 h 2593781"/>
              <a:gd name="connsiteX1" fmla="*/ 3840420 w 6919546"/>
              <a:gd name="connsiteY1" fmla="*/ 245192 h 2593781"/>
              <a:gd name="connsiteX2" fmla="*/ 6563603 w 6919546"/>
              <a:gd name="connsiteY2" fmla="*/ 1559551 h 2593781"/>
              <a:gd name="connsiteX3" fmla="*/ 3448262 w 6919546"/>
              <a:gd name="connsiteY3" fmla="*/ 2561344 h 2593781"/>
              <a:gd name="connsiteX4" fmla="*/ 1339 w 6919546"/>
              <a:gd name="connsiteY4" fmla="*/ 453390 h 2593781"/>
              <a:gd name="connsiteX0" fmla="*/ 1339 w 6982456"/>
              <a:gd name="connsiteY0" fmla="*/ 453390 h 2605326"/>
              <a:gd name="connsiteX1" fmla="*/ 3840420 w 6982456"/>
              <a:gd name="connsiteY1" fmla="*/ 245192 h 2605326"/>
              <a:gd name="connsiteX2" fmla="*/ 6563603 w 6982456"/>
              <a:gd name="connsiteY2" fmla="*/ 1559551 h 2605326"/>
              <a:gd name="connsiteX3" fmla="*/ 3448262 w 6982456"/>
              <a:gd name="connsiteY3" fmla="*/ 2561344 h 2605326"/>
              <a:gd name="connsiteX4" fmla="*/ 1339 w 6982456"/>
              <a:gd name="connsiteY4" fmla="*/ 453390 h 2605326"/>
              <a:gd name="connsiteX0" fmla="*/ 1339 w 6981436"/>
              <a:gd name="connsiteY0" fmla="*/ 453390 h 2617203"/>
              <a:gd name="connsiteX1" fmla="*/ 3840420 w 6981436"/>
              <a:gd name="connsiteY1" fmla="*/ 245192 h 2617203"/>
              <a:gd name="connsiteX2" fmla="*/ 6563603 w 6981436"/>
              <a:gd name="connsiteY2" fmla="*/ 1559551 h 2617203"/>
              <a:gd name="connsiteX3" fmla="*/ 3448262 w 6981436"/>
              <a:gd name="connsiteY3" fmla="*/ 2561344 h 2617203"/>
              <a:gd name="connsiteX4" fmla="*/ 1339 w 6981436"/>
              <a:gd name="connsiteY4" fmla="*/ 453390 h 2617203"/>
              <a:gd name="connsiteX0" fmla="*/ 1339 w 6978356"/>
              <a:gd name="connsiteY0" fmla="*/ 453390 h 2612668"/>
              <a:gd name="connsiteX1" fmla="*/ 3840420 w 6978356"/>
              <a:gd name="connsiteY1" fmla="*/ 245192 h 2612668"/>
              <a:gd name="connsiteX2" fmla="*/ 6563603 w 6978356"/>
              <a:gd name="connsiteY2" fmla="*/ 1559551 h 2612668"/>
              <a:gd name="connsiteX3" fmla="*/ 3448262 w 6978356"/>
              <a:gd name="connsiteY3" fmla="*/ 2561344 h 2612668"/>
              <a:gd name="connsiteX4" fmla="*/ 1339 w 6978356"/>
              <a:gd name="connsiteY4" fmla="*/ 453390 h 2612668"/>
              <a:gd name="connsiteX0" fmla="*/ 1153 w 6978647"/>
              <a:gd name="connsiteY0" fmla="*/ 324116 h 2454820"/>
              <a:gd name="connsiteX1" fmla="*/ 3840234 w 6978647"/>
              <a:gd name="connsiteY1" fmla="*/ 115918 h 2454820"/>
              <a:gd name="connsiteX2" fmla="*/ 6563417 w 6978647"/>
              <a:gd name="connsiteY2" fmla="*/ 1430277 h 2454820"/>
              <a:gd name="connsiteX3" fmla="*/ 3454069 w 6978647"/>
              <a:gd name="connsiteY3" fmla="*/ 2398404 h 2454820"/>
              <a:gd name="connsiteX4" fmla="*/ 1153 w 6978647"/>
              <a:gd name="connsiteY4" fmla="*/ 324116 h 2454820"/>
              <a:gd name="connsiteX0" fmla="*/ 52483 w 7029977"/>
              <a:gd name="connsiteY0" fmla="*/ 302969 h 2433673"/>
              <a:gd name="connsiteX1" fmla="*/ 3891564 w 7029977"/>
              <a:gd name="connsiteY1" fmla="*/ 94771 h 2433673"/>
              <a:gd name="connsiteX2" fmla="*/ 6614747 w 7029977"/>
              <a:gd name="connsiteY2" fmla="*/ 1409130 h 2433673"/>
              <a:gd name="connsiteX3" fmla="*/ 3505399 w 7029977"/>
              <a:gd name="connsiteY3" fmla="*/ 2377257 h 2433673"/>
              <a:gd name="connsiteX4" fmla="*/ 52483 w 7029977"/>
              <a:gd name="connsiteY4" fmla="*/ 302969 h 2433673"/>
              <a:gd name="connsiteX0" fmla="*/ 25952 w 7003446"/>
              <a:gd name="connsiteY0" fmla="*/ 299819 h 2430523"/>
              <a:gd name="connsiteX1" fmla="*/ 3865033 w 7003446"/>
              <a:gd name="connsiteY1" fmla="*/ 91621 h 2430523"/>
              <a:gd name="connsiteX2" fmla="*/ 6588216 w 7003446"/>
              <a:gd name="connsiteY2" fmla="*/ 1405980 h 2430523"/>
              <a:gd name="connsiteX3" fmla="*/ 3478868 w 7003446"/>
              <a:gd name="connsiteY3" fmla="*/ 2374107 h 2430523"/>
              <a:gd name="connsiteX4" fmla="*/ 25952 w 7003446"/>
              <a:gd name="connsiteY4" fmla="*/ 299819 h 2430523"/>
              <a:gd name="connsiteX0" fmla="*/ 29081 w 6878432"/>
              <a:gd name="connsiteY0" fmla="*/ 346845 h 2429548"/>
              <a:gd name="connsiteX1" fmla="*/ 3724479 w 6878432"/>
              <a:gd name="connsiteY1" fmla="*/ 71143 h 2429548"/>
              <a:gd name="connsiteX2" fmla="*/ 6447662 w 6878432"/>
              <a:gd name="connsiteY2" fmla="*/ 1385502 h 2429548"/>
              <a:gd name="connsiteX3" fmla="*/ 3338314 w 6878432"/>
              <a:gd name="connsiteY3" fmla="*/ 2353629 h 2429548"/>
              <a:gd name="connsiteX4" fmla="*/ 29081 w 6878432"/>
              <a:gd name="connsiteY4" fmla="*/ 346845 h 2429548"/>
              <a:gd name="connsiteX0" fmla="*/ 25479 w 6874830"/>
              <a:gd name="connsiteY0" fmla="*/ 376006 h 2458709"/>
              <a:gd name="connsiteX1" fmla="*/ 3720877 w 6874830"/>
              <a:gd name="connsiteY1" fmla="*/ 100304 h 2458709"/>
              <a:gd name="connsiteX2" fmla="*/ 6444060 w 6874830"/>
              <a:gd name="connsiteY2" fmla="*/ 1414663 h 2458709"/>
              <a:gd name="connsiteX3" fmla="*/ 3334712 w 6874830"/>
              <a:gd name="connsiteY3" fmla="*/ 2382790 h 2458709"/>
              <a:gd name="connsiteX4" fmla="*/ 25479 w 6874830"/>
              <a:gd name="connsiteY4" fmla="*/ 376006 h 2458709"/>
              <a:gd name="connsiteX0" fmla="*/ 24817 w 6868190"/>
              <a:gd name="connsiteY0" fmla="*/ 376006 h 2432301"/>
              <a:gd name="connsiteX1" fmla="*/ 3720215 w 6868190"/>
              <a:gd name="connsiteY1" fmla="*/ 100304 h 2432301"/>
              <a:gd name="connsiteX2" fmla="*/ 6443398 w 6868190"/>
              <a:gd name="connsiteY2" fmla="*/ 1414663 h 2432301"/>
              <a:gd name="connsiteX3" fmla="*/ 3334050 w 6868190"/>
              <a:gd name="connsiteY3" fmla="*/ 2382790 h 2432301"/>
              <a:gd name="connsiteX4" fmla="*/ 24817 w 6868190"/>
              <a:gd name="connsiteY4" fmla="*/ 376006 h 2432301"/>
              <a:gd name="connsiteX0" fmla="*/ 24978 w 6869829"/>
              <a:gd name="connsiteY0" fmla="*/ 376006 h 2451284"/>
              <a:gd name="connsiteX1" fmla="*/ 3720376 w 6869829"/>
              <a:gd name="connsiteY1" fmla="*/ 100304 h 2451284"/>
              <a:gd name="connsiteX2" fmla="*/ 6443559 w 6869829"/>
              <a:gd name="connsiteY2" fmla="*/ 1414663 h 2451284"/>
              <a:gd name="connsiteX3" fmla="*/ 3334211 w 6869829"/>
              <a:gd name="connsiteY3" fmla="*/ 2382790 h 2451284"/>
              <a:gd name="connsiteX4" fmla="*/ 24978 w 6869829"/>
              <a:gd name="connsiteY4" fmla="*/ 376006 h 2451284"/>
              <a:gd name="connsiteX0" fmla="*/ 24978 w 6877358"/>
              <a:gd name="connsiteY0" fmla="*/ 376006 h 2449494"/>
              <a:gd name="connsiteX1" fmla="*/ 3720376 w 6877358"/>
              <a:gd name="connsiteY1" fmla="*/ 100304 h 2449494"/>
              <a:gd name="connsiteX2" fmla="*/ 6443559 w 6877358"/>
              <a:gd name="connsiteY2" fmla="*/ 1414663 h 2449494"/>
              <a:gd name="connsiteX3" fmla="*/ 3334211 w 6877358"/>
              <a:gd name="connsiteY3" fmla="*/ 2382790 h 2449494"/>
              <a:gd name="connsiteX4" fmla="*/ 24978 w 6877358"/>
              <a:gd name="connsiteY4" fmla="*/ 376006 h 244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358" h="2449494">
                <a:moveTo>
                  <a:pt x="24978" y="376006"/>
                </a:moveTo>
                <a:cubicBezTo>
                  <a:pt x="331895" y="-46557"/>
                  <a:pt x="2650612" y="-72806"/>
                  <a:pt x="3720376" y="100304"/>
                </a:cubicBezTo>
                <a:cubicBezTo>
                  <a:pt x="4790140" y="273414"/>
                  <a:pt x="6443559" y="904957"/>
                  <a:pt x="6443559" y="1414663"/>
                </a:cubicBezTo>
                <a:cubicBezTo>
                  <a:pt x="8148434" y="2497172"/>
                  <a:pt x="4346880" y="2538548"/>
                  <a:pt x="3334211" y="2382790"/>
                </a:cubicBezTo>
                <a:cubicBezTo>
                  <a:pt x="2321542" y="2227032"/>
                  <a:pt x="-281939" y="798569"/>
                  <a:pt x="24978" y="376006"/>
                </a:cubicBezTo>
                <a:close/>
              </a:path>
            </a:pathLst>
          </a:custGeom>
          <a:solidFill>
            <a:srgbClr val="CC5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6" name="Овал 14">
            <a:extLst>
              <a:ext uri="{FF2B5EF4-FFF2-40B4-BE49-F238E27FC236}">
                <a16:creationId xmlns:a16="http://schemas.microsoft.com/office/drawing/2014/main" id="{2D48CFEF-3107-4A64-A137-6EFA4AF04106}"/>
              </a:ext>
            </a:extLst>
          </p:cNvPr>
          <p:cNvSpPr/>
          <p:nvPr/>
        </p:nvSpPr>
        <p:spPr>
          <a:xfrm rot="702327">
            <a:off x="11875920" y="-8847433"/>
            <a:ext cx="11892206" cy="5548422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  <a:gd name="connsiteX0" fmla="*/ 1289 w 6210422"/>
              <a:gd name="connsiteY0" fmla="*/ 668192 h 2340421"/>
              <a:gd name="connsiteX1" fmla="*/ 3729927 w 6210422"/>
              <a:gd name="connsiteY1" fmla="*/ 20830 h 2340421"/>
              <a:gd name="connsiteX2" fmla="*/ 6174900 w 6210422"/>
              <a:gd name="connsiteY2" fmla="*/ 1353921 h 2340421"/>
              <a:gd name="connsiteX3" fmla="*/ 3337769 w 6210422"/>
              <a:gd name="connsiteY3" fmla="*/ 2336982 h 2340421"/>
              <a:gd name="connsiteX4" fmla="*/ 1289 w 6210422"/>
              <a:gd name="connsiteY4" fmla="*/ 668192 h 2340421"/>
              <a:gd name="connsiteX0" fmla="*/ 1297 w 6210698"/>
              <a:gd name="connsiteY0" fmla="*/ 668192 h 2364853"/>
              <a:gd name="connsiteX1" fmla="*/ 3729935 w 6210698"/>
              <a:gd name="connsiteY1" fmla="*/ 20830 h 2364853"/>
              <a:gd name="connsiteX2" fmla="*/ 6174908 w 6210698"/>
              <a:gd name="connsiteY2" fmla="*/ 1353921 h 2364853"/>
              <a:gd name="connsiteX3" fmla="*/ 3337777 w 6210698"/>
              <a:gd name="connsiteY3" fmla="*/ 2336982 h 2364853"/>
              <a:gd name="connsiteX4" fmla="*/ 1297 w 6210698"/>
              <a:gd name="connsiteY4" fmla="*/ 668192 h 2364853"/>
              <a:gd name="connsiteX0" fmla="*/ 1274 w 6210015"/>
              <a:gd name="connsiteY0" fmla="*/ 668192 h 2414121"/>
              <a:gd name="connsiteX1" fmla="*/ 3729912 w 6210015"/>
              <a:gd name="connsiteY1" fmla="*/ 20830 h 2414121"/>
              <a:gd name="connsiteX2" fmla="*/ 6174885 w 6210015"/>
              <a:gd name="connsiteY2" fmla="*/ 1353921 h 2414121"/>
              <a:gd name="connsiteX3" fmla="*/ 3337754 w 6210015"/>
              <a:gd name="connsiteY3" fmla="*/ 2336982 h 2414121"/>
              <a:gd name="connsiteX4" fmla="*/ 1274 w 6210015"/>
              <a:gd name="connsiteY4" fmla="*/ 668192 h 2414121"/>
              <a:gd name="connsiteX0" fmla="*/ 1264 w 6346404"/>
              <a:gd name="connsiteY0" fmla="*/ 327179 h 2506000"/>
              <a:gd name="connsiteX1" fmla="*/ 3864629 w 6346404"/>
              <a:gd name="connsiteY1" fmla="*/ 118813 h 2506000"/>
              <a:gd name="connsiteX2" fmla="*/ 6309602 w 6346404"/>
              <a:gd name="connsiteY2" fmla="*/ 1451904 h 2506000"/>
              <a:gd name="connsiteX3" fmla="*/ 3472471 w 6346404"/>
              <a:gd name="connsiteY3" fmla="*/ 2434965 h 2506000"/>
              <a:gd name="connsiteX4" fmla="*/ 1264 w 6346404"/>
              <a:gd name="connsiteY4" fmla="*/ 327179 h 2506000"/>
              <a:gd name="connsiteX0" fmla="*/ 17874 w 6363014"/>
              <a:gd name="connsiteY0" fmla="*/ 361704 h 2540525"/>
              <a:gd name="connsiteX1" fmla="*/ 3881239 w 6363014"/>
              <a:gd name="connsiteY1" fmla="*/ 153338 h 2540525"/>
              <a:gd name="connsiteX2" fmla="*/ 6326212 w 6363014"/>
              <a:gd name="connsiteY2" fmla="*/ 1486429 h 2540525"/>
              <a:gd name="connsiteX3" fmla="*/ 3489081 w 6363014"/>
              <a:gd name="connsiteY3" fmla="*/ 2469490 h 2540525"/>
              <a:gd name="connsiteX4" fmla="*/ 17874 w 6363014"/>
              <a:gd name="connsiteY4" fmla="*/ 361704 h 2540525"/>
              <a:gd name="connsiteX0" fmla="*/ 18138 w 6312990"/>
              <a:gd name="connsiteY0" fmla="*/ 342897 h 2564034"/>
              <a:gd name="connsiteX1" fmla="*/ 3831339 w 6312990"/>
              <a:gd name="connsiteY1" fmla="*/ 174106 h 2564034"/>
              <a:gd name="connsiteX2" fmla="*/ 6276312 w 6312990"/>
              <a:gd name="connsiteY2" fmla="*/ 1507197 h 2564034"/>
              <a:gd name="connsiteX3" fmla="*/ 3439181 w 6312990"/>
              <a:gd name="connsiteY3" fmla="*/ 2490258 h 2564034"/>
              <a:gd name="connsiteX4" fmla="*/ 18138 w 6312990"/>
              <a:gd name="connsiteY4" fmla="*/ 342897 h 2564034"/>
              <a:gd name="connsiteX0" fmla="*/ 24810 w 6319662"/>
              <a:gd name="connsiteY0" fmla="*/ 325700 h 2546837"/>
              <a:gd name="connsiteX1" fmla="*/ 3838011 w 6319662"/>
              <a:gd name="connsiteY1" fmla="*/ 156909 h 2546837"/>
              <a:gd name="connsiteX2" fmla="*/ 6282984 w 6319662"/>
              <a:gd name="connsiteY2" fmla="*/ 1490000 h 2546837"/>
              <a:gd name="connsiteX3" fmla="*/ 3445853 w 6319662"/>
              <a:gd name="connsiteY3" fmla="*/ 2473061 h 2546837"/>
              <a:gd name="connsiteX4" fmla="*/ 24810 w 6319662"/>
              <a:gd name="connsiteY4" fmla="*/ 325700 h 2546837"/>
              <a:gd name="connsiteX0" fmla="*/ 24493 w 6364790"/>
              <a:gd name="connsiteY0" fmla="*/ 358288 h 2512180"/>
              <a:gd name="connsiteX1" fmla="*/ 3883027 w 6364790"/>
              <a:gd name="connsiteY1" fmla="*/ 126605 h 2512180"/>
              <a:gd name="connsiteX2" fmla="*/ 6328000 w 6364790"/>
              <a:gd name="connsiteY2" fmla="*/ 1459696 h 2512180"/>
              <a:gd name="connsiteX3" fmla="*/ 3490869 w 6364790"/>
              <a:gd name="connsiteY3" fmla="*/ 2442757 h 2512180"/>
              <a:gd name="connsiteX4" fmla="*/ 24493 w 6364790"/>
              <a:gd name="connsiteY4" fmla="*/ 358288 h 2512180"/>
              <a:gd name="connsiteX0" fmla="*/ 7 w 6340304"/>
              <a:gd name="connsiteY0" fmla="*/ 337519 h 2491411"/>
              <a:gd name="connsiteX1" fmla="*/ 3858541 w 6340304"/>
              <a:gd name="connsiteY1" fmla="*/ 105836 h 2491411"/>
              <a:gd name="connsiteX2" fmla="*/ 6303514 w 6340304"/>
              <a:gd name="connsiteY2" fmla="*/ 1438927 h 2491411"/>
              <a:gd name="connsiteX3" fmla="*/ 3466383 w 6340304"/>
              <a:gd name="connsiteY3" fmla="*/ 2421988 h 2491411"/>
              <a:gd name="connsiteX4" fmla="*/ 7 w 6340304"/>
              <a:gd name="connsiteY4" fmla="*/ 337519 h 2491411"/>
              <a:gd name="connsiteX0" fmla="*/ 922 w 6341219"/>
              <a:gd name="connsiteY0" fmla="*/ 432815 h 2586707"/>
              <a:gd name="connsiteX1" fmla="*/ 3859456 w 6341219"/>
              <a:gd name="connsiteY1" fmla="*/ 201132 h 2586707"/>
              <a:gd name="connsiteX2" fmla="*/ 6304429 w 6341219"/>
              <a:gd name="connsiteY2" fmla="*/ 1534223 h 2586707"/>
              <a:gd name="connsiteX3" fmla="*/ 3467298 w 6341219"/>
              <a:gd name="connsiteY3" fmla="*/ 2517284 h 2586707"/>
              <a:gd name="connsiteX4" fmla="*/ 922 w 6341219"/>
              <a:gd name="connsiteY4" fmla="*/ 432815 h 2586707"/>
              <a:gd name="connsiteX0" fmla="*/ 928 w 6321724"/>
              <a:gd name="connsiteY0" fmla="*/ 422880 h 2601880"/>
              <a:gd name="connsiteX1" fmla="*/ 3840009 w 6321724"/>
              <a:gd name="connsiteY1" fmla="*/ 214682 h 2601880"/>
              <a:gd name="connsiteX2" fmla="*/ 6284982 w 6321724"/>
              <a:gd name="connsiteY2" fmla="*/ 1547773 h 2601880"/>
              <a:gd name="connsiteX3" fmla="*/ 3447851 w 6321724"/>
              <a:gd name="connsiteY3" fmla="*/ 2530834 h 2601880"/>
              <a:gd name="connsiteX4" fmla="*/ 928 w 6321724"/>
              <a:gd name="connsiteY4" fmla="*/ 422880 h 2601880"/>
              <a:gd name="connsiteX0" fmla="*/ 1318 w 6322114"/>
              <a:gd name="connsiteY0" fmla="*/ 454471 h 2633471"/>
              <a:gd name="connsiteX1" fmla="*/ 3840399 w 6322114"/>
              <a:gd name="connsiteY1" fmla="*/ 246273 h 2633471"/>
              <a:gd name="connsiteX2" fmla="*/ 6285372 w 6322114"/>
              <a:gd name="connsiteY2" fmla="*/ 1579364 h 2633471"/>
              <a:gd name="connsiteX3" fmla="*/ 3448241 w 6322114"/>
              <a:gd name="connsiteY3" fmla="*/ 2562425 h 2633471"/>
              <a:gd name="connsiteX4" fmla="*/ 1318 w 6322114"/>
              <a:gd name="connsiteY4" fmla="*/ 454471 h 2633471"/>
              <a:gd name="connsiteX0" fmla="*/ 1318 w 6563853"/>
              <a:gd name="connsiteY0" fmla="*/ 454471 h 2646522"/>
              <a:gd name="connsiteX1" fmla="*/ 3840399 w 6563853"/>
              <a:gd name="connsiteY1" fmla="*/ 246273 h 2646522"/>
              <a:gd name="connsiteX2" fmla="*/ 6285372 w 6563853"/>
              <a:gd name="connsiteY2" fmla="*/ 1579364 h 2646522"/>
              <a:gd name="connsiteX3" fmla="*/ 3448241 w 6563853"/>
              <a:gd name="connsiteY3" fmla="*/ 2562425 h 2646522"/>
              <a:gd name="connsiteX4" fmla="*/ 1318 w 6563853"/>
              <a:gd name="connsiteY4" fmla="*/ 454471 h 2646522"/>
              <a:gd name="connsiteX0" fmla="*/ 1318 w 6565361"/>
              <a:gd name="connsiteY0" fmla="*/ 454471 h 2602982"/>
              <a:gd name="connsiteX1" fmla="*/ 3840399 w 6565361"/>
              <a:gd name="connsiteY1" fmla="*/ 246273 h 2602982"/>
              <a:gd name="connsiteX2" fmla="*/ 6285372 w 6565361"/>
              <a:gd name="connsiteY2" fmla="*/ 1579364 h 2602982"/>
              <a:gd name="connsiteX3" fmla="*/ 3448241 w 6565361"/>
              <a:gd name="connsiteY3" fmla="*/ 2562425 h 2602982"/>
              <a:gd name="connsiteX4" fmla="*/ 1318 w 6565361"/>
              <a:gd name="connsiteY4" fmla="*/ 454471 h 2602982"/>
              <a:gd name="connsiteX0" fmla="*/ 1318 w 6548317"/>
              <a:gd name="connsiteY0" fmla="*/ 454471 h 2618405"/>
              <a:gd name="connsiteX1" fmla="*/ 3840399 w 6548317"/>
              <a:gd name="connsiteY1" fmla="*/ 246273 h 2618405"/>
              <a:gd name="connsiteX2" fmla="*/ 6285372 w 6548317"/>
              <a:gd name="connsiteY2" fmla="*/ 1579364 h 2618405"/>
              <a:gd name="connsiteX3" fmla="*/ 3448241 w 6548317"/>
              <a:gd name="connsiteY3" fmla="*/ 2562425 h 2618405"/>
              <a:gd name="connsiteX4" fmla="*/ 1318 w 6548317"/>
              <a:gd name="connsiteY4" fmla="*/ 454471 h 2618405"/>
              <a:gd name="connsiteX0" fmla="*/ 1318 w 6548701"/>
              <a:gd name="connsiteY0" fmla="*/ 454471 h 2611640"/>
              <a:gd name="connsiteX1" fmla="*/ 3840399 w 6548701"/>
              <a:gd name="connsiteY1" fmla="*/ 246273 h 2611640"/>
              <a:gd name="connsiteX2" fmla="*/ 6285372 w 6548701"/>
              <a:gd name="connsiteY2" fmla="*/ 1579364 h 2611640"/>
              <a:gd name="connsiteX3" fmla="*/ 3448241 w 6548701"/>
              <a:gd name="connsiteY3" fmla="*/ 2562425 h 2611640"/>
              <a:gd name="connsiteX4" fmla="*/ 1318 w 6548701"/>
              <a:gd name="connsiteY4" fmla="*/ 454471 h 2611640"/>
              <a:gd name="connsiteX0" fmla="*/ 1339 w 6826454"/>
              <a:gd name="connsiteY0" fmla="*/ 453390 h 2640841"/>
              <a:gd name="connsiteX1" fmla="*/ 3840420 w 6826454"/>
              <a:gd name="connsiteY1" fmla="*/ 245192 h 2640841"/>
              <a:gd name="connsiteX2" fmla="*/ 6563603 w 6826454"/>
              <a:gd name="connsiteY2" fmla="*/ 1559551 h 2640841"/>
              <a:gd name="connsiteX3" fmla="*/ 3448262 w 6826454"/>
              <a:gd name="connsiteY3" fmla="*/ 2561344 h 2640841"/>
              <a:gd name="connsiteX4" fmla="*/ 1339 w 6826454"/>
              <a:gd name="connsiteY4" fmla="*/ 453390 h 2640841"/>
              <a:gd name="connsiteX0" fmla="*/ 1339 w 6782458"/>
              <a:gd name="connsiteY0" fmla="*/ 453390 h 2609673"/>
              <a:gd name="connsiteX1" fmla="*/ 3840420 w 6782458"/>
              <a:gd name="connsiteY1" fmla="*/ 245192 h 2609673"/>
              <a:gd name="connsiteX2" fmla="*/ 6563603 w 6782458"/>
              <a:gd name="connsiteY2" fmla="*/ 1559551 h 2609673"/>
              <a:gd name="connsiteX3" fmla="*/ 3448262 w 6782458"/>
              <a:gd name="connsiteY3" fmla="*/ 2561344 h 2609673"/>
              <a:gd name="connsiteX4" fmla="*/ 1339 w 6782458"/>
              <a:gd name="connsiteY4" fmla="*/ 453390 h 2609673"/>
              <a:gd name="connsiteX0" fmla="*/ 1339 w 6931665"/>
              <a:gd name="connsiteY0" fmla="*/ 453390 h 2622566"/>
              <a:gd name="connsiteX1" fmla="*/ 3840420 w 6931665"/>
              <a:gd name="connsiteY1" fmla="*/ 245192 h 2622566"/>
              <a:gd name="connsiteX2" fmla="*/ 6563603 w 6931665"/>
              <a:gd name="connsiteY2" fmla="*/ 1559551 h 2622566"/>
              <a:gd name="connsiteX3" fmla="*/ 3448262 w 6931665"/>
              <a:gd name="connsiteY3" fmla="*/ 2561344 h 2622566"/>
              <a:gd name="connsiteX4" fmla="*/ 1339 w 6931665"/>
              <a:gd name="connsiteY4" fmla="*/ 453390 h 2622566"/>
              <a:gd name="connsiteX0" fmla="*/ 1339 w 6919546"/>
              <a:gd name="connsiteY0" fmla="*/ 453390 h 2593781"/>
              <a:gd name="connsiteX1" fmla="*/ 3840420 w 6919546"/>
              <a:gd name="connsiteY1" fmla="*/ 245192 h 2593781"/>
              <a:gd name="connsiteX2" fmla="*/ 6563603 w 6919546"/>
              <a:gd name="connsiteY2" fmla="*/ 1559551 h 2593781"/>
              <a:gd name="connsiteX3" fmla="*/ 3448262 w 6919546"/>
              <a:gd name="connsiteY3" fmla="*/ 2561344 h 2593781"/>
              <a:gd name="connsiteX4" fmla="*/ 1339 w 6919546"/>
              <a:gd name="connsiteY4" fmla="*/ 453390 h 2593781"/>
              <a:gd name="connsiteX0" fmla="*/ 1339 w 6982456"/>
              <a:gd name="connsiteY0" fmla="*/ 453390 h 2605326"/>
              <a:gd name="connsiteX1" fmla="*/ 3840420 w 6982456"/>
              <a:gd name="connsiteY1" fmla="*/ 245192 h 2605326"/>
              <a:gd name="connsiteX2" fmla="*/ 6563603 w 6982456"/>
              <a:gd name="connsiteY2" fmla="*/ 1559551 h 2605326"/>
              <a:gd name="connsiteX3" fmla="*/ 3448262 w 6982456"/>
              <a:gd name="connsiteY3" fmla="*/ 2561344 h 2605326"/>
              <a:gd name="connsiteX4" fmla="*/ 1339 w 6982456"/>
              <a:gd name="connsiteY4" fmla="*/ 453390 h 2605326"/>
              <a:gd name="connsiteX0" fmla="*/ 1339 w 6981436"/>
              <a:gd name="connsiteY0" fmla="*/ 453390 h 2617203"/>
              <a:gd name="connsiteX1" fmla="*/ 3840420 w 6981436"/>
              <a:gd name="connsiteY1" fmla="*/ 245192 h 2617203"/>
              <a:gd name="connsiteX2" fmla="*/ 6563603 w 6981436"/>
              <a:gd name="connsiteY2" fmla="*/ 1559551 h 2617203"/>
              <a:gd name="connsiteX3" fmla="*/ 3448262 w 6981436"/>
              <a:gd name="connsiteY3" fmla="*/ 2561344 h 2617203"/>
              <a:gd name="connsiteX4" fmla="*/ 1339 w 6981436"/>
              <a:gd name="connsiteY4" fmla="*/ 453390 h 2617203"/>
              <a:gd name="connsiteX0" fmla="*/ 1339 w 6978356"/>
              <a:gd name="connsiteY0" fmla="*/ 453390 h 2612668"/>
              <a:gd name="connsiteX1" fmla="*/ 3840420 w 6978356"/>
              <a:gd name="connsiteY1" fmla="*/ 245192 h 2612668"/>
              <a:gd name="connsiteX2" fmla="*/ 6563603 w 6978356"/>
              <a:gd name="connsiteY2" fmla="*/ 1559551 h 2612668"/>
              <a:gd name="connsiteX3" fmla="*/ 3448262 w 6978356"/>
              <a:gd name="connsiteY3" fmla="*/ 2561344 h 2612668"/>
              <a:gd name="connsiteX4" fmla="*/ 1339 w 6978356"/>
              <a:gd name="connsiteY4" fmla="*/ 453390 h 2612668"/>
              <a:gd name="connsiteX0" fmla="*/ 1126 w 7656786"/>
              <a:gd name="connsiteY0" fmla="*/ 351553 h 2889935"/>
              <a:gd name="connsiteX1" fmla="*/ 4492579 w 7656786"/>
              <a:gd name="connsiteY1" fmla="*/ 475100 h 2889935"/>
              <a:gd name="connsiteX2" fmla="*/ 7215762 w 7656786"/>
              <a:gd name="connsiteY2" fmla="*/ 1789459 h 2889935"/>
              <a:gd name="connsiteX3" fmla="*/ 4100421 w 7656786"/>
              <a:gd name="connsiteY3" fmla="*/ 2791252 h 2889935"/>
              <a:gd name="connsiteX4" fmla="*/ 1126 w 7656786"/>
              <a:gd name="connsiteY4" fmla="*/ 351553 h 2889935"/>
              <a:gd name="connsiteX0" fmla="*/ 5 w 7655665"/>
              <a:gd name="connsiteY0" fmla="*/ 272265 h 2810647"/>
              <a:gd name="connsiteX1" fmla="*/ 4491458 w 7655665"/>
              <a:gd name="connsiteY1" fmla="*/ 395812 h 2810647"/>
              <a:gd name="connsiteX2" fmla="*/ 7214641 w 7655665"/>
              <a:gd name="connsiteY2" fmla="*/ 1710171 h 2810647"/>
              <a:gd name="connsiteX3" fmla="*/ 4099300 w 7655665"/>
              <a:gd name="connsiteY3" fmla="*/ 2711964 h 2810647"/>
              <a:gd name="connsiteX4" fmla="*/ 5 w 7655665"/>
              <a:gd name="connsiteY4" fmla="*/ 272265 h 2810647"/>
              <a:gd name="connsiteX0" fmla="*/ 6 w 7587511"/>
              <a:gd name="connsiteY0" fmla="*/ 203820 h 3132372"/>
              <a:gd name="connsiteX1" fmla="*/ 4424232 w 7587511"/>
              <a:gd name="connsiteY1" fmla="*/ 691478 h 3132372"/>
              <a:gd name="connsiteX2" fmla="*/ 7147415 w 7587511"/>
              <a:gd name="connsiteY2" fmla="*/ 2005837 h 3132372"/>
              <a:gd name="connsiteX3" fmla="*/ 4032074 w 7587511"/>
              <a:gd name="connsiteY3" fmla="*/ 3007630 h 3132372"/>
              <a:gd name="connsiteX4" fmla="*/ 6 w 7587511"/>
              <a:gd name="connsiteY4" fmla="*/ 203820 h 3132372"/>
              <a:gd name="connsiteX0" fmla="*/ 70889 w 7658394"/>
              <a:gd name="connsiteY0" fmla="*/ 632756 h 3561308"/>
              <a:gd name="connsiteX1" fmla="*/ 4495115 w 7658394"/>
              <a:gd name="connsiteY1" fmla="*/ 1120414 h 3561308"/>
              <a:gd name="connsiteX2" fmla="*/ 7218298 w 7658394"/>
              <a:gd name="connsiteY2" fmla="*/ 2434773 h 3561308"/>
              <a:gd name="connsiteX3" fmla="*/ 4102957 w 7658394"/>
              <a:gd name="connsiteY3" fmla="*/ 3436566 h 3561308"/>
              <a:gd name="connsiteX4" fmla="*/ 70889 w 7658394"/>
              <a:gd name="connsiteY4" fmla="*/ 632756 h 356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8394" h="3561308">
                <a:moveTo>
                  <a:pt x="70889" y="632756"/>
                </a:moveTo>
                <a:cubicBezTo>
                  <a:pt x="-569156" y="-912197"/>
                  <a:pt x="3303880" y="820078"/>
                  <a:pt x="4495115" y="1120414"/>
                </a:cubicBezTo>
                <a:cubicBezTo>
                  <a:pt x="5686350" y="1420750"/>
                  <a:pt x="7218298" y="1925067"/>
                  <a:pt x="7218298" y="2434773"/>
                </a:cubicBezTo>
                <a:cubicBezTo>
                  <a:pt x="8902334" y="3529381"/>
                  <a:pt x="5294192" y="3736902"/>
                  <a:pt x="4102957" y="3436566"/>
                </a:cubicBezTo>
                <a:cubicBezTo>
                  <a:pt x="2911722" y="3136230"/>
                  <a:pt x="710934" y="2177709"/>
                  <a:pt x="70889" y="632756"/>
                </a:cubicBezTo>
                <a:close/>
              </a:path>
            </a:pathLst>
          </a:custGeom>
          <a:solidFill>
            <a:srgbClr val="CC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7" name="Овал 14">
            <a:extLst>
              <a:ext uri="{FF2B5EF4-FFF2-40B4-BE49-F238E27FC236}">
                <a16:creationId xmlns:a16="http://schemas.microsoft.com/office/drawing/2014/main" id="{D1FE07D9-DDDF-4E98-96F3-63B6A84613E4}"/>
              </a:ext>
            </a:extLst>
          </p:cNvPr>
          <p:cNvSpPr/>
          <p:nvPr/>
        </p:nvSpPr>
        <p:spPr>
          <a:xfrm rot="702327">
            <a:off x="12633837" y="-7510962"/>
            <a:ext cx="9643575" cy="3504855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  <a:gd name="connsiteX0" fmla="*/ 143583 w 6439573"/>
              <a:gd name="connsiteY0" fmla="*/ 751820 h 2151085"/>
              <a:gd name="connsiteX1" fmla="*/ 3958825 w 6439573"/>
              <a:gd name="connsiteY1" fmla="*/ 21665 h 2151085"/>
              <a:gd name="connsiteX2" fmla="*/ 6403798 w 6439573"/>
              <a:gd name="connsiteY2" fmla="*/ 1354756 h 2151085"/>
              <a:gd name="connsiteX3" fmla="*/ 3671929 w 6439573"/>
              <a:gd name="connsiteY3" fmla="*/ 2071205 h 2151085"/>
              <a:gd name="connsiteX4" fmla="*/ 143583 w 6439573"/>
              <a:gd name="connsiteY4" fmla="*/ 751820 h 2151085"/>
              <a:gd name="connsiteX0" fmla="*/ 1396 w 6295595"/>
              <a:gd name="connsiteY0" fmla="*/ 744150 h 2275120"/>
              <a:gd name="connsiteX1" fmla="*/ 3816638 w 6295595"/>
              <a:gd name="connsiteY1" fmla="*/ 13995 h 2275120"/>
              <a:gd name="connsiteX2" fmla="*/ 6261611 w 6295595"/>
              <a:gd name="connsiteY2" fmla="*/ 1347086 h 2275120"/>
              <a:gd name="connsiteX3" fmla="*/ 3408853 w 6295595"/>
              <a:gd name="connsiteY3" fmla="*/ 2231248 h 2275120"/>
              <a:gd name="connsiteX4" fmla="*/ 1396 w 6295595"/>
              <a:gd name="connsiteY4" fmla="*/ 744150 h 2275120"/>
              <a:gd name="connsiteX0" fmla="*/ 1413 w 6259734"/>
              <a:gd name="connsiteY0" fmla="*/ 701054 h 2281595"/>
              <a:gd name="connsiteX1" fmla="*/ 3780859 w 6259734"/>
              <a:gd name="connsiteY1" fmla="*/ 17225 h 2281595"/>
              <a:gd name="connsiteX2" fmla="*/ 6225832 w 6259734"/>
              <a:gd name="connsiteY2" fmla="*/ 1350316 h 2281595"/>
              <a:gd name="connsiteX3" fmla="*/ 3373074 w 6259734"/>
              <a:gd name="connsiteY3" fmla="*/ 2234478 h 2281595"/>
              <a:gd name="connsiteX4" fmla="*/ 1413 w 6259734"/>
              <a:gd name="connsiteY4" fmla="*/ 701054 h 2281595"/>
              <a:gd name="connsiteX0" fmla="*/ 1423 w 6238690"/>
              <a:gd name="connsiteY0" fmla="*/ 679132 h 2285152"/>
              <a:gd name="connsiteX1" fmla="*/ 3759862 w 6238690"/>
              <a:gd name="connsiteY1" fmla="*/ 19110 h 2285152"/>
              <a:gd name="connsiteX2" fmla="*/ 6204835 w 6238690"/>
              <a:gd name="connsiteY2" fmla="*/ 1352201 h 2285152"/>
              <a:gd name="connsiteX3" fmla="*/ 3352077 w 6238690"/>
              <a:gd name="connsiteY3" fmla="*/ 2236363 h 2285152"/>
              <a:gd name="connsiteX4" fmla="*/ 1423 w 6238690"/>
              <a:gd name="connsiteY4" fmla="*/ 679132 h 2285152"/>
              <a:gd name="connsiteX0" fmla="*/ 1438 w 6208836"/>
              <a:gd name="connsiteY0" fmla="*/ 667543 h 2287113"/>
              <a:gd name="connsiteX1" fmla="*/ 3730076 w 6208836"/>
              <a:gd name="connsiteY1" fmla="*/ 20181 h 2287113"/>
              <a:gd name="connsiteX2" fmla="*/ 6175049 w 6208836"/>
              <a:gd name="connsiteY2" fmla="*/ 1353272 h 2287113"/>
              <a:gd name="connsiteX3" fmla="*/ 3322291 w 6208836"/>
              <a:gd name="connsiteY3" fmla="*/ 2237434 h 2287113"/>
              <a:gd name="connsiteX4" fmla="*/ 1438 w 6208836"/>
              <a:gd name="connsiteY4" fmla="*/ 667543 h 2287113"/>
              <a:gd name="connsiteX0" fmla="*/ 1346 w 6206633"/>
              <a:gd name="connsiteY0" fmla="*/ 667543 h 2237858"/>
              <a:gd name="connsiteX1" fmla="*/ 3729984 w 6206633"/>
              <a:gd name="connsiteY1" fmla="*/ 20181 h 2237858"/>
              <a:gd name="connsiteX2" fmla="*/ 6174957 w 6206633"/>
              <a:gd name="connsiteY2" fmla="*/ 1353272 h 2237858"/>
              <a:gd name="connsiteX3" fmla="*/ 3322199 w 6206633"/>
              <a:gd name="connsiteY3" fmla="*/ 2237434 h 2237858"/>
              <a:gd name="connsiteX4" fmla="*/ 1346 w 6206633"/>
              <a:gd name="connsiteY4" fmla="*/ 667543 h 2237858"/>
              <a:gd name="connsiteX0" fmla="*/ 1399 w 6207933"/>
              <a:gd name="connsiteY0" fmla="*/ 667543 h 2260413"/>
              <a:gd name="connsiteX1" fmla="*/ 3730037 w 6207933"/>
              <a:gd name="connsiteY1" fmla="*/ 20181 h 2260413"/>
              <a:gd name="connsiteX2" fmla="*/ 6175010 w 6207933"/>
              <a:gd name="connsiteY2" fmla="*/ 1353272 h 2260413"/>
              <a:gd name="connsiteX3" fmla="*/ 3322252 w 6207933"/>
              <a:gd name="connsiteY3" fmla="*/ 2237434 h 2260413"/>
              <a:gd name="connsiteX4" fmla="*/ 1399 w 6207933"/>
              <a:gd name="connsiteY4" fmla="*/ 667543 h 2260413"/>
              <a:gd name="connsiteX0" fmla="*/ 1399 w 6207913"/>
              <a:gd name="connsiteY0" fmla="*/ 667543 h 2245171"/>
              <a:gd name="connsiteX1" fmla="*/ 3730037 w 6207913"/>
              <a:gd name="connsiteY1" fmla="*/ 20181 h 2245171"/>
              <a:gd name="connsiteX2" fmla="*/ 6175010 w 6207913"/>
              <a:gd name="connsiteY2" fmla="*/ 1353272 h 2245171"/>
              <a:gd name="connsiteX3" fmla="*/ 3322252 w 6207913"/>
              <a:gd name="connsiteY3" fmla="*/ 2237434 h 2245171"/>
              <a:gd name="connsiteX4" fmla="*/ 1399 w 6207913"/>
              <a:gd name="connsiteY4" fmla="*/ 667543 h 2245171"/>
              <a:gd name="connsiteX0" fmla="*/ 1399 w 6210311"/>
              <a:gd name="connsiteY0" fmla="*/ 667543 h 2249625"/>
              <a:gd name="connsiteX1" fmla="*/ 3730037 w 6210311"/>
              <a:gd name="connsiteY1" fmla="*/ 20181 h 2249625"/>
              <a:gd name="connsiteX2" fmla="*/ 6175010 w 6210311"/>
              <a:gd name="connsiteY2" fmla="*/ 1353272 h 2249625"/>
              <a:gd name="connsiteX3" fmla="*/ 3322252 w 6210311"/>
              <a:gd name="connsiteY3" fmla="*/ 2237434 h 2249625"/>
              <a:gd name="connsiteX4" fmla="*/ 1399 w 6210311"/>
              <a:gd name="connsiteY4" fmla="*/ 667543 h 224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0311" h="2249625">
                <a:moveTo>
                  <a:pt x="1399" y="667543"/>
                </a:moveTo>
                <a:cubicBezTo>
                  <a:pt x="69363" y="298001"/>
                  <a:pt x="2701102" y="-94107"/>
                  <a:pt x="3730037" y="20181"/>
                </a:cubicBezTo>
                <a:cubicBezTo>
                  <a:pt x="4758972" y="134469"/>
                  <a:pt x="6175010" y="843566"/>
                  <a:pt x="6175010" y="1353272"/>
                </a:cubicBezTo>
                <a:cubicBezTo>
                  <a:pt x="6517057" y="2387092"/>
                  <a:pt x="4284471" y="2248817"/>
                  <a:pt x="3322252" y="2237434"/>
                </a:cubicBezTo>
                <a:cubicBezTo>
                  <a:pt x="2360033" y="2226051"/>
                  <a:pt x="-66565" y="1037085"/>
                  <a:pt x="1399" y="667543"/>
                </a:cubicBezTo>
                <a:close/>
              </a:path>
            </a:pathLst>
          </a:custGeom>
          <a:solidFill>
            <a:srgbClr val="FAC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8" name="Овал 14">
            <a:extLst>
              <a:ext uri="{FF2B5EF4-FFF2-40B4-BE49-F238E27FC236}">
                <a16:creationId xmlns:a16="http://schemas.microsoft.com/office/drawing/2014/main" id="{748F8270-2332-4385-B035-3186D7DEF977}"/>
              </a:ext>
            </a:extLst>
          </p:cNvPr>
          <p:cNvSpPr/>
          <p:nvPr/>
        </p:nvSpPr>
        <p:spPr>
          <a:xfrm rot="702327">
            <a:off x="12584880" y="-7874873"/>
            <a:ext cx="9451172" cy="3203685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  <a:gd name="connsiteX0" fmla="*/ 2213 w 4619736"/>
              <a:gd name="connsiteY0" fmla="*/ 1233437 h 2042190"/>
              <a:gd name="connsiteX1" fmla="*/ 2964979 w 4619736"/>
              <a:gd name="connsiteY1" fmla="*/ 3860 h 2042190"/>
              <a:gd name="connsiteX2" fmla="*/ 4619736 w 4619736"/>
              <a:gd name="connsiteY2" fmla="*/ 926765 h 2042190"/>
              <a:gd name="connsiteX3" fmla="*/ 2592040 w 4619736"/>
              <a:gd name="connsiteY3" fmla="*/ 2037182 h 2042190"/>
              <a:gd name="connsiteX4" fmla="*/ 2213 w 4619736"/>
              <a:gd name="connsiteY4" fmla="*/ 1233437 h 2042190"/>
              <a:gd name="connsiteX0" fmla="*/ 1809 w 4619332"/>
              <a:gd name="connsiteY0" fmla="*/ 1233437 h 2043780"/>
              <a:gd name="connsiteX1" fmla="*/ 2964575 w 4619332"/>
              <a:gd name="connsiteY1" fmla="*/ 3860 h 2043780"/>
              <a:gd name="connsiteX2" fmla="*/ 4619332 w 4619332"/>
              <a:gd name="connsiteY2" fmla="*/ 926765 h 2043780"/>
              <a:gd name="connsiteX3" fmla="*/ 2591636 w 4619332"/>
              <a:gd name="connsiteY3" fmla="*/ 2037182 h 2043780"/>
              <a:gd name="connsiteX4" fmla="*/ 1809 w 4619332"/>
              <a:gd name="connsiteY4" fmla="*/ 1233437 h 2043780"/>
              <a:gd name="connsiteX0" fmla="*/ 1558 w 5029673"/>
              <a:gd name="connsiteY0" fmla="*/ 1231476 h 2037228"/>
              <a:gd name="connsiteX1" fmla="*/ 2964324 w 5029673"/>
              <a:gd name="connsiteY1" fmla="*/ 1899 h 2037228"/>
              <a:gd name="connsiteX2" fmla="*/ 5029673 w 5029673"/>
              <a:gd name="connsiteY2" fmla="*/ 1005098 h 2037228"/>
              <a:gd name="connsiteX3" fmla="*/ 2591385 w 5029673"/>
              <a:gd name="connsiteY3" fmla="*/ 2035221 h 2037228"/>
              <a:gd name="connsiteX4" fmla="*/ 1558 w 5029673"/>
              <a:gd name="connsiteY4" fmla="*/ 1231476 h 2037228"/>
              <a:gd name="connsiteX0" fmla="*/ 1558 w 5113352"/>
              <a:gd name="connsiteY0" fmla="*/ 1231476 h 2037228"/>
              <a:gd name="connsiteX1" fmla="*/ 2964324 w 5113352"/>
              <a:gd name="connsiteY1" fmla="*/ 1899 h 2037228"/>
              <a:gd name="connsiteX2" fmla="*/ 5029673 w 5113352"/>
              <a:gd name="connsiteY2" fmla="*/ 1005098 h 2037228"/>
              <a:gd name="connsiteX3" fmla="*/ 2591385 w 5113352"/>
              <a:gd name="connsiteY3" fmla="*/ 2035221 h 2037228"/>
              <a:gd name="connsiteX4" fmla="*/ 1558 w 5113352"/>
              <a:gd name="connsiteY4" fmla="*/ 1231476 h 2037228"/>
              <a:gd name="connsiteX0" fmla="*/ 1499 w 5111014"/>
              <a:gd name="connsiteY0" fmla="*/ 1231476 h 2049211"/>
              <a:gd name="connsiteX1" fmla="*/ 2964265 w 5111014"/>
              <a:gd name="connsiteY1" fmla="*/ 1899 h 2049211"/>
              <a:gd name="connsiteX2" fmla="*/ 5029614 w 5111014"/>
              <a:gd name="connsiteY2" fmla="*/ 1005098 h 2049211"/>
              <a:gd name="connsiteX3" fmla="*/ 2591326 w 5111014"/>
              <a:gd name="connsiteY3" fmla="*/ 2035221 h 2049211"/>
              <a:gd name="connsiteX4" fmla="*/ 1499 w 5111014"/>
              <a:gd name="connsiteY4" fmla="*/ 1231476 h 2049211"/>
              <a:gd name="connsiteX0" fmla="*/ 1540 w 5112681"/>
              <a:gd name="connsiteY0" fmla="*/ 1231476 h 2045291"/>
              <a:gd name="connsiteX1" fmla="*/ 2964306 w 5112681"/>
              <a:gd name="connsiteY1" fmla="*/ 1899 h 2045291"/>
              <a:gd name="connsiteX2" fmla="*/ 5029655 w 5112681"/>
              <a:gd name="connsiteY2" fmla="*/ 1005098 h 2045291"/>
              <a:gd name="connsiteX3" fmla="*/ 2591367 w 5112681"/>
              <a:gd name="connsiteY3" fmla="*/ 2035221 h 2045291"/>
              <a:gd name="connsiteX4" fmla="*/ 1540 w 5112681"/>
              <a:gd name="connsiteY4" fmla="*/ 1231476 h 2045291"/>
              <a:gd name="connsiteX0" fmla="*/ 1127 w 5970094"/>
              <a:gd name="connsiteY0" fmla="*/ 733439 h 2069172"/>
              <a:gd name="connsiteX1" fmla="*/ 3816369 w 5970094"/>
              <a:gd name="connsiteY1" fmla="*/ 3284 h 2069172"/>
              <a:gd name="connsiteX2" fmla="*/ 5881718 w 5970094"/>
              <a:gd name="connsiteY2" fmla="*/ 1006483 h 2069172"/>
              <a:gd name="connsiteX3" fmla="*/ 3443430 w 5970094"/>
              <a:gd name="connsiteY3" fmla="*/ 2036606 h 2069172"/>
              <a:gd name="connsiteX4" fmla="*/ 1127 w 5970094"/>
              <a:gd name="connsiteY4" fmla="*/ 733439 h 2069172"/>
              <a:gd name="connsiteX0" fmla="*/ 1148 w 5971770"/>
              <a:gd name="connsiteY0" fmla="*/ 733439 h 2041054"/>
              <a:gd name="connsiteX1" fmla="*/ 3816390 w 5971770"/>
              <a:gd name="connsiteY1" fmla="*/ 3284 h 2041054"/>
              <a:gd name="connsiteX2" fmla="*/ 5881739 w 5971770"/>
              <a:gd name="connsiteY2" fmla="*/ 1006483 h 2041054"/>
              <a:gd name="connsiteX3" fmla="*/ 3443451 w 5971770"/>
              <a:gd name="connsiteY3" fmla="*/ 2036606 h 2041054"/>
              <a:gd name="connsiteX4" fmla="*/ 1148 w 5971770"/>
              <a:gd name="connsiteY4" fmla="*/ 733439 h 2041054"/>
              <a:gd name="connsiteX0" fmla="*/ 624 w 5974944"/>
              <a:gd name="connsiteY0" fmla="*/ 733477 h 2074887"/>
              <a:gd name="connsiteX1" fmla="*/ 3815866 w 5974944"/>
              <a:gd name="connsiteY1" fmla="*/ 3322 h 2074887"/>
              <a:gd name="connsiteX2" fmla="*/ 5881215 w 5974944"/>
              <a:gd name="connsiteY2" fmla="*/ 1006521 h 2074887"/>
              <a:gd name="connsiteX3" fmla="*/ 3537498 w 5974944"/>
              <a:gd name="connsiteY3" fmla="*/ 2070550 h 2074887"/>
              <a:gd name="connsiteX4" fmla="*/ 624 w 5974944"/>
              <a:gd name="connsiteY4" fmla="*/ 733477 h 2074887"/>
              <a:gd name="connsiteX0" fmla="*/ 698 w 5987237"/>
              <a:gd name="connsiteY0" fmla="*/ 733477 h 2078220"/>
              <a:gd name="connsiteX1" fmla="*/ 3815940 w 5987237"/>
              <a:gd name="connsiteY1" fmla="*/ 3322 h 2078220"/>
              <a:gd name="connsiteX2" fmla="*/ 5881289 w 5987237"/>
              <a:gd name="connsiteY2" fmla="*/ 1006521 h 2078220"/>
              <a:gd name="connsiteX3" fmla="*/ 3537572 w 5987237"/>
              <a:gd name="connsiteY3" fmla="*/ 2070550 h 2078220"/>
              <a:gd name="connsiteX4" fmla="*/ 698 w 5987237"/>
              <a:gd name="connsiteY4" fmla="*/ 733477 h 2078220"/>
              <a:gd name="connsiteX0" fmla="*/ 715 w 5989956"/>
              <a:gd name="connsiteY0" fmla="*/ 733477 h 2075028"/>
              <a:gd name="connsiteX1" fmla="*/ 3815957 w 5989956"/>
              <a:gd name="connsiteY1" fmla="*/ 3322 h 2075028"/>
              <a:gd name="connsiteX2" fmla="*/ 5881306 w 5989956"/>
              <a:gd name="connsiteY2" fmla="*/ 1006521 h 2075028"/>
              <a:gd name="connsiteX3" fmla="*/ 3537589 w 5989956"/>
              <a:gd name="connsiteY3" fmla="*/ 2070550 h 2075028"/>
              <a:gd name="connsiteX4" fmla="*/ 715 w 5989956"/>
              <a:gd name="connsiteY4" fmla="*/ 733477 h 2075028"/>
              <a:gd name="connsiteX0" fmla="*/ 715 w 5949312"/>
              <a:gd name="connsiteY0" fmla="*/ 733477 h 2075028"/>
              <a:gd name="connsiteX1" fmla="*/ 3815957 w 5949312"/>
              <a:gd name="connsiteY1" fmla="*/ 3322 h 2075028"/>
              <a:gd name="connsiteX2" fmla="*/ 5881306 w 5949312"/>
              <a:gd name="connsiteY2" fmla="*/ 1006521 h 2075028"/>
              <a:gd name="connsiteX3" fmla="*/ 3537589 w 5949312"/>
              <a:gd name="connsiteY3" fmla="*/ 2070550 h 2075028"/>
              <a:gd name="connsiteX4" fmla="*/ 715 w 5949312"/>
              <a:gd name="connsiteY4" fmla="*/ 733477 h 2075028"/>
              <a:gd name="connsiteX0" fmla="*/ 693 w 5946674"/>
              <a:gd name="connsiteY0" fmla="*/ 733477 h 2071567"/>
              <a:gd name="connsiteX1" fmla="*/ 3815935 w 5946674"/>
              <a:gd name="connsiteY1" fmla="*/ 3322 h 2071567"/>
              <a:gd name="connsiteX2" fmla="*/ 5881284 w 5946674"/>
              <a:gd name="connsiteY2" fmla="*/ 1006521 h 2071567"/>
              <a:gd name="connsiteX3" fmla="*/ 3537567 w 5946674"/>
              <a:gd name="connsiteY3" fmla="*/ 2070550 h 2071567"/>
              <a:gd name="connsiteX4" fmla="*/ 693 w 5946674"/>
              <a:gd name="connsiteY4" fmla="*/ 733477 h 2071567"/>
              <a:gd name="connsiteX0" fmla="*/ 718 w 5949630"/>
              <a:gd name="connsiteY0" fmla="*/ 733477 h 2073385"/>
              <a:gd name="connsiteX1" fmla="*/ 3815960 w 5949630"/>
              <a:gd name="connsiteY1" fmla="*/ 3322 h 2073385"/>
              <a:gd name="connsiteX2" fmla="*/ 5881309 w 5949630"/>
              <a:gd name="connsiteY2" fmla="*/ 1006521 h 2073385"/>
              <a:gd name="connsiteX3" fmla="*/ 3537592 w 5949630"/>
              <a:gd name="connsiteY3" fmla="*/ 2070550 h 2073385"/>
              <a:gd name="connsiteX4" fmla="*/ 718 w 5949630"/>
              <a:gd name="connsiteY4" fmla="*/ 733477 h 2073385"/>
              <a:gd name="connsiteX0" fmla="*/ 764 w 5949347"/>
              <a:gd name="connsiteY0" fmla="*/ 733458 h 2055717"/>
              <a:gd name="connsiteX1" fmla="*/ 3816006 w 5949347"/>
              <a:gd name="connsiteY1" fmla="*/ 3303 h 2055717"/>
              <a:gd name="connsiteX2" fmla="*/ 5881355 w 5949347"/>
              <a:gd name="connsiteY2" fmla="*/ 1006502 h 2055717"/>
              <a:gd name="connsiteX3" fmla="*/ 3529110 w 5949347"/>
              <a:gd name="connsiteY3" fmla="*/ 2052843 h 2055717"/>
              <a:gd name="connsiteX4" fmla="*/ 764 w 5949347"/>
              <a:gd name="connsiteY4" fmla="*/ 733458 h 2055717"/>
              <a:gd name="connsiteX0" fmla="*/ 720 w 5944398"/>
              <a:gd name="connsiteY0" fmla="*/ 733458 h 2054161"/>
              <a:gd name="connsiteX1" fmla="*/ 3815962 w 5944398"/>
              <a:gd name="connsiteY1" fmla="*/ 3303 h 2054161"/>
              <a:gd name="connsiteX2" fmla="*/ 5881311 w 5944398"/>
              <a:gd name="connsiteY2" fmla="*/ 1006502 h 2054161"/>
              <a:gd name="connsiteX3" fmla="*/ 3529066 w 5944398"/>
              <a:gd name="connsiteY3" fmla="*/ 2052843 h 2054161"/>
              <a:gd name="connsiteX4" fmla="*/ 720 w 5944398"/>
              <a:gd name="connsiteY4" fmla="*/ 733458 h 2054161"/>
              <a:gd name="connsiteX0" fmla="*/ 907 w 5965236"/>
              <a:gd name="connsiteY0" fmla="*/ 733458 h 2053177"/>
              <a:gd name="connsiteX1" fmla="*/ 3816149 w 5965236"/>
              <a:gd name="connsiteY1" fmla="*/ 3303 h 2053177"/>
              <a:gd name="connsiteX2" fmla="*/ 5881498 w 5965236"/>
              <a:gd name="connsiteY2" fmla="*/ 1006502 h 2053177"/>
              <a:gd name="connsiteX3" fmla="*/ 3529253 w 5965236"/>
              <a:gd name="connsiteY3" fmla="*/ 2052843 h 2053177"/>
              <a:gd name="connsiteX4" fmla="*/ 907 w 5965236"/>
              <a:gd name="connsiteY4" fmla="*/ 733458 h 2053177"/>
              <a:gd name="connsiteX0" fmla="*/ 43806 w 6008135"/>
              <a:gd name="connsiteY0" fmla="*/ 733373 h 2053088"/>
              <a:gd name="connsiteX1" fmla="*/ 3859048 w 6008135"/>
              <a:gd name="connsiteY1" fmla="*/ 3218 h 2053088"/>
              <a:gd name="connsiteX2" fmla="*/ 5924397 w 6008135"/>
              <a:gd name="connsiteY2" fmla="*/ 1006417 h 2053088"/>
              <a:gd name="connsiteX3" fmla="*/ 3572152 w 6008135"/>
              <a:gd name="connsiteY3" fmla="*/ 2052758 h 2053088"/>
              <a:gd name="connsiteX4" fmla="*/ 43806 w 6008135"/>
              <a:gd name="connsiteY4" fmla="*/ 733373 h 2053088"/>
              <a:gd name="connsiteX0" fmla="*/ 96132 w 6060461"/>
              <a:gd name="connsiteY0" fmla="*/ 737239 h 2057078"/>
              <a:gd name="connsiteX1" fmla="*/ 3911374 w 6060461"/>
              <a:gd name="connsiteY1" fmla="*/ 7084 h 2057078"/>
              <a:gd name="connsiteX2" fmla="*/ 5976723 w 6060461"/>
              <a:gd name="connsiteY2" fmla="*/ 1010283 h 2057078"/>
              <a:gd name="connsiteX3" fmla="*/ 3624478 w 6060461"/>
              <a:gd name="connsiteY3" fmla="*/ 2056624 h 2057078"/>
              <a:gd name="connsiteX4" fmla="*/ 96132 w 6060461"/>
              <a:gd name="connsiteY4" fmla="*/ 737239 h 2057078"/>
              <a:gd name="connsiteX0" fmla="*/ 141619 w 6105948"/>
              <a:gd name="connsiteY0" fmla="*/ 736494 h 2056316"/>
              <a:gd name="connsiteX1" fmla="*/ 3956861 w 6105948"/>
              <a:gd name="connsiteY1" fmla="*/ 6339 h 2056316"/>
              <a:gd name="connsiteX2" fmla="*/ 6022210 w 6105948"/>
              <a:gd name="connsiteY2" fmla="*/ 1009538 h 2056316"/>
              <a:gd name="connsiteX3" fmla="*/ 3669965 w 6105948"/>
              <a:gd name="connsiteY3" fmla="*/ 2055879 h 2056316"/>
              <a:gd name="connsiteX4" fmla="*/ 141619 w 6105948"/>
              <a:gd name="connsiteY4" fmla="*/ 736494 h 2056316"/>
              <a:gd name="connsiteX0" fmla="*/ 141619 w 6077488"/>
              <a:gd name="connsiteY0" fmla="*/ 736494 h 2056316"/>
              <a:gd name="connsiteX1" fmla="*/ 3956861 w 6077488"/>
              <a:gd name="connsiteY1" fmla="*/ 6339 h 2056316"/>
              <a:gd name="connsiteX2" fmla="*/ 6022210 w 6077488"/>
              <a:gd name="connsiteY2" fmla="*/ 1009538 h 2056316"/>
              <a:gd name="connsiteX3" fmla="*/ 3669965 w 6077488"/>
              <a:gd name="connsiteY3" fmla="*/ 2055879 h 2056316"/>
              <a:gd name="connsiteX4" fmla="*/ 141619 w 6077488"/>
              <a:gd name="connsiteY4" fmla="*/ 736494 h 2056316"/>
              <a:gd name="connsiteX0" fmla="*/ 141619 w 6086406"/>
              <a:gd name="connsiteY0" fmla="*/ 736494 h 2056316"/>
              <a:gd name="connsiteX1" fmla="*/ 3956861 w 6086406"/>
              <a:gd name="connsiteY1" fmla="*/ 6339 h 2056316"/>
              <a:gd name="connsiteX2" fmla="*/ 6022210 w 6086406"/>
              <a:gd name="connsiteY2" fmla="*/ 1009538 h 2056316"/>
              <a:gd name="connsiteX3" fmla="*/ 3669965 w 6086406"/>
              <a:gd name="connsiteY3" fmla="*/ 2055879 h 2056316"/>
              <a:gd name="connsiteX4" fmla="*/ 141619 w 6086406"/>
              <a:gd name="connsiteY4" fmla="*/ 736494 h 205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6406" h="2056316">
                <a:moveTo>
                  <a:pt x="141619" y="736494"/>
                </a:moveTo>
                <a:cubicBezTo>
                  <a:pt x="-769592" y="155877"/>
                  <a:pt x="2976763" y="-39168"/>
                  <a:pt x="3956861" y="6339"/>
                </a:cubicBezTo>
                <a:cubicBezTo>
                  <a:pt x="4936959" y="51846"/>
                  <a:pt x="6022210" y="499832"/>
                  <a:pt x="6022210" y="1009538"/>
                </a:cubicBezTo>
                <a:cubicBezTo>
                  <a:pt x="6350897" y="2002353"/>
                  <a:pt x="5394952" y="2034597"/>
                  <a:pt x="3669965" y="2055879"/>
                </a:cubicBezTo>
                <a:cubicBezTo>
                  <a:pt x="1944978" y="2077161"/>
                  <a:pt x="1052830" y="1317111"/>
                  <a:pt x="141619" y="736494"/>
                </a:cubicBezTo>
                <a:close/>
              </a:path>
            </a:pathLst>
          </a:custGeom>
          <a:solidFill>
            <a:srgbClr val="FFD8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9239B60D-8069-41BD-99A8-2CBB9122E813}"/>
              </a:ext>
            </a:extLst>
          </p:cNvPr>
          <p:cNvSpPr/>
          <p:nvPr/>
        </p:nvSpPr>
        <p:spPr>
          <a:xfrm rot="702327">
            <a:off x="8327863" y="-15806961"/>
            <a:ext cx="19827905" cy="10671574"/>
          </a:xfrm>
          <a:custGeom>
            <a:avLst/>
            <a:gdLst>
              <a:gd name="connsiteX0" fmla="*/ 0 w 3309514"/>
              <a:gd name="connsiteY0" fmla="*/ 922905 h 1845810"/>
              <a:gd name="connsiteX1" fmla="*/ 1654757 w 3309514"/>
              <a:gd name="connsiteY1" fmla="*/ 0 h 1845810"/>
              <a:gd name="connsiteX2" fmla="*/ 3309514 w 3309514"/>
              <a:gd name="connsiteY2" fmla="*/ 922905 h 1845810"/>
              <a:gd name="connsiteX3" fmla="*/ 1654757 w 3309514"/>
              <a:gd name="connsiteY3" fmla="*/ 1845810 h 1845810"/>
              <a:gd name="connsiteX4" fmla="*/ 0 w 3309514"/>
              <a:gd name="connsiteY4" fmla="*/ 922905 h 1845810"/>
              <a:gd name="connsiteX0" fmla="*/ 0 w 3309514"/>
              <a:gd name="connsiteY0" fmla="*/ 922905 h 1847629"/>
              <a:gd name="connsiteX1" fmla="*/ 1654757 w 3309514"/>
              <a:gd name="connsiteY1" fmla="*/ 0 h 1847629"/>
              <a:gd name="connsiteX2" fmla="*/ 3309514 w 3309514"/>
              <a:gd name="connsiteY2" fmla="*/ 922905 h 1847629"/>
              <a:gd name="connsiteX3" fmla="*/ 1654757 w 3309514"/>
              <a:gd name="connsiteY3" fmla="*/ 1845810 h 1847629"/>
              <a:gd name="connsiteX4" fmla="*/ 0 w 3309514"/>
              <a:gd name="connsiteY4" fmla="*/ 922905 h 1847629"/>
              <a:gd name="connsiteX0" fmla="*/ 0 w 4617523"/>
              <a:gd name="connsiteY0" fmla="*/ 1233437 h 1858808"/>
              <a:gd name="connsiteX1" fmla="*/ 2962766 w 4617523"/>
              <a:gd name="connsiteY1" fmla="*/ 3860 h 1858808"/>
              <a:gd name="connsiteX2" fmla="*/ 4617523 w 4617523"/>
              <a:gd name="connsiteY2" fmla="*/ 926765 h 1858808"/>
              <a:gd name="connsiteX3" fmla="*/ 2962766 w 4617523"/>
              <a:gd name="connsiteY3" fmla="*/ 1849670 h 1858808"/>
              <a:gd name="connsiteX4" fmla="*/ 0 w 4617523"/>
              <a:gd name="connsiteY4" fmla="*/ 1233437 h 1858808"/>
              <a:gd name="connsiteX0" fmla="*/ 19299 w 4636822"/>
              <a:gd name="connsiteY0" fmla="*/ 1233437 h 1869150"/>
              <a:gd name="connsiteX1" fmla="*/ 2982065 w 4636822"/>
              <a:gd name="connsiteY1" fmla="*/ 3860 h 1869150"/>
              <a:gd name="connsiteX2" fmla="*/ 4636822 w 4636822"/>
              <a:gd name="connsiteY2" fmla="*/ 926765 h 1869150"/>
              <a:gd name="connsiteX3" fmla="*/ 2982065 w 4636822"/>
              <a:gd name="connsiteY3" fmla="*/ 1849670 h 1869150"/>
              <a:gd name="connsiteX4" fmla="*/ 19299 w 4636822"/>
              <a:gd name="connsiteY4" fmla="*/ 1233437 h 1869150"/>
              <a:gd name="connsiteX0" fmla="*/ 19299 w 4636822"/>
              <a:gd name="connsiteY0" fmla="*/ 1233437 h 1853753"/>
              <a:gd name="connsiteX1" fmla="*/ 2982065 w 4636822"/>
              <a:gd name="connsiteY1" fmla="*/ 3860 h 1853753"/>
              <a:gd name="connsiteX2" fmla="*/ 4636822 w 4636822"/>
              <a:gd name="connsiteY2" fmla="*/ 926765 h 1853753"/>
              <a:gd name="connsiteX3" fmla="*/ 2982065 w 4636822"/>
              <a:gd name="connsiteY3" fmla="*/ 1849670 h 1853753"/>
              <a:gd name="connsiteX4" fmla="*/ 19299 w 4636822"/>
              <a:gd name="connsiteY4" fmla="*/ 1233437 h 1853753"/>
              <a:gd name="connsiteX0" fmla="*/ 19299 w 4636822"/>
              <a:gd name="connsiteY0" fmla="*/ 1233437 h 1854830"/>
              <a:gd name="connsiteX1" fmla="*/ 2982065 w 4636822"/>
              <a:gd name="connsiteY1" fmla="*/ 3860 h 1854830"/>
              <a:gd name="connsiteX2" fmla="*/ 4636822 w 4636822"/>
              <a:gd name="connsiteY2" fmla="*/ 926765 h 1854830"/>
              <a:gd name="connsiteX3" fmla="*/ 2982065 w 4636822"/>
              <a:gd name="connsiteY3" fmla="*/ 1849670 h 1854830"/>
              <a:gd name="connsiteX4" fmla="*/ 19299 w 4636822"/>
              <a:gd name="connsiteY4" fmla="*/ 1233437 h 1854830"/>
              <a:gd name="connsiteX0" fmla="*/ 1 w 4617524"/>
              <a:gd name="connsiteY0" fmla="*/ 1233437 h 1897967"/>
              <a:gd name="connsiteX1" fmla="*/ 2962767 w 4617524"/>
              <a:gd name="connsiteY1" fmla="*/ 3860 h 1897967"/>
              <a:gd name="connsiteX2" fmla="*/ 4617524 w 4617524"/>
              <a:gd name="connsiteY2" fmla="*/ 926765 h 1897967"/>
              <a:gd name="connsiteX3" fmla="*/ 2971785 w 4617524"/>
              <a:gd name="connsiteY3" fmla="*/ 1893196 h 1897967"/>
              <a:gd name="connsiteX4" fmla="*/ 1 w 4617524"/>
              <a:gd name="connsiteY4" fmla="*/ 1233437 h 1897967"/>
              <a:gd name="connsiteX0" fmla="*/ 1 w 4617524"/>
              <a:gd name="connsiteY0" fmla="*/ 1233437 h 1894901"/>
              <a:gd name="connsiteX1" fmla="*/ 2962767 w 4617524"/>
              <a:gd name="connsiteY1" fmla="*/ 3860 h 1894901"/>
              <a:gd name="connsiteX2" fmla="*/ 4617524 w 4617524"/>
              <a:gd name="connsiteY2" fmla="*/ 926765 h 1894901"/>
              <a:gd name="connsiteX3" fmla="*/ 2971785 w 4617524"/>
              <a:gd name="connsiteY3" fmla="*/ 1893196 h 1894901"/>
              <a:gd name="connsiteX4" fmla="*/ 1 w 4617524"/>
              <a:gd name="connsiteY4" fmla="*/ 1233437 h 1894901"/>
              <a:gd name="connsiteX0" fmla="*/ 1272 w 4618795"/>
              <a:gd name="connsiteY0" fmla="*/ 1233437 h 1846407"/>
              <a:gd name="connsiteX1" fmla="*/ 2964038 w 4618795"/>
              <a:gd name="connsiteY1" fmla="*/ 3860 h 1846407"/>
              <a:gd name="connsiteX2" fmla="*/ 4618795 w 4618795"/>
              <a:gd name="connsiteY2" fmla="*/ 926765 h 1846407"/>
              <a:gd name="connsiteX3" fmla="*/ 2628999 w 4618795"/>
              <a:gd name="connsiteY3" fmla="*/ 1844511 h 1846407"/>
              <a:gd name="connsiteX4" fmla="*/ 1272 w 4618795"/>
              <a:gd name="connsiteY4" fmla="*/ 1233437 h 1846407"/>
              <a:gd name="connsiteX0" fmla="*/ 1699 w 4619222"/>
              <a:gd name="connsiteY0" fmla="*/ 1233437 h 1855868"/>
              <a:gd name="connsiteX1" fmla="*/ 2964465 w 4619222"/>
              <a:gd name="connsiteY1" fmla="*/ 3860 h 1855868"/>
              <a:gd name="connsiteX2" fmla="*/ 4619222 w 4619222"/>
              <a:gd name="connsiteY2" fmla="*/ 926765 h 1855868"/>
              <a:gd name="connsiteX3" fmla="*/ 2629426 w 4619222"/>
              <a:gd name="connsiteY3" fmla="*/ 1844511 h 1855868"/>
              <a:gd name="connsiteX4" fmla="*/ 1699 w 4619222"/>
              <a:gd name="connsiteY4" fmla="*/ 1233437 h 1855868"/>
              <a:gd name="connsiteX0" fmla="*/ 233785 w 4851308"/>
              <a:gd name="connsiteY0" fmla="*/ 1233437 h 1855868"/>
              <a:gd name="connsiteX1" fmla="*/ 3196551 w 4851308"/>
              <a:gd name="connsiteY1" fmla="*/ 3860 h 1855868"/>
              <a:gd name="connsiteX2" fmla="*/ 4851308 w 4851308"/>
              <a:gd name="connsiteY2" fmla="*/ 926765 h 1855868"/>
              <a:gd name="connsiteX3" fmla="*/ 2861512 w 4851308"/>
              <a:gd name="connsiteY3" fmla="*/ 1844511 h 1855868"/>
              <a:gd name="connsiteX4" fmla="*/ 233785 w 4851308"/>
              <a:gd name="connsiteY4" fmla="*/ 1233437 h 1855868"/>
              <a:gd name="connsiteX0" fmla="*/ 233785 w 4851308"/>
              <a:gd name="connsiteY0" fmla="*/ 1233437 h 1851445"/>
              <a:gd name="connsiteX1" fmla="*/ 3196551 w 4851308"/>
              <a:gd name="connsiteY1" fmla="*/ 3860 h 1851445"/>
              <a:gd name="connsiteX2" fmla="*/ 4851308 w 4851308"/>
              <a:gd name="connsiteY2" fmla="*/ 926765 h 1851445"/>
              <a:gd name="connsiteX3" fmla="*/ 2861512 w 4851308"/>
              <a:gd name="connsiteY3" fmla="*/ 1844511 h 1851445"/>
              <a:gd name="connsiteX4" fmla="*/ 233785 w 4851308"/>
              <a:gd name="connsiteY4" fmla="*/ 1233437 h 1851445"/>
              <a:gd name="connsiteX0" fmla="*/ 205729 w 4823252"/>
              <a:gd name="connsiteY0" fmla="*/ 1233437 h 1851445"/>
              <a:gd name="connsiteX1" fmla="*/ 3168495 w 4823252"/>
              <a:gd name="connsiteY1" fmla="*/ 3860 h 1851445"/>
              <a:gd name="connsiteX2" fmla="*/ 4823252 w 4823252"/>
              <a:gd name="connsiteY2" fmla="*/ 926765 h 1851445"/>
              <a:gd name="connsiteX3" fmla="*/ 2833456 w 4823252"/>
              <a:gd name="connsiteY3" fmla="*/ 1844511 h 1851445"/>
              <a:gd name="connsiteX4" fmla="*/ 205729 w 4823252"/>
              <a:gd name="connsiteY4" fmla="*/ 1233437 h 1851445"/>
              <a:gd name="connsiteX0" fmla="*/ 205729 w 4823252"/>
              <a:gd name="connsiteY0" fmla="*/ 1233437 h 1851231"/>
              <a:gd name="connsiteX1" fmla="*/ 3168495 w 4823252"/>
              <a:gd name="connsiteY1" fmla="*/ 3860 h 1851231"/>
              <a:gd name="connsiteX2" fmla="*/ 4823252 w 4823252"/>
              <a:gd name="connsiteY2" fmla="*/ 926765 h 1851231"/>
              <a:gd name="connsiteX3" fmla="*/ 2833456 w 4823252"/>
              <a:gd name="connsiteY3" fmla="*/ 1844511 h 1851231"/>
              <a:gd name="connsiteX4" fmla="*/ 205729 w 4823252"/>
              <a:gd name="connsiteY4" fmla="*/ 1233437 h 185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3252" h="1851231">
                <a:moveTo>
                  <a:pt x="205729" y="1233437"/>
                </a:moveTo>
                <a:cubicBezTo>
                  <a:pt x="-839415" y="464137"/>
                  <a:pt x="2398908" y="54972"/>
                  <a:pt x="3168495" y="3860"/>
                </a:cubicBezTo>
                <a:cubicBezTo>
                  <a:pt x="3938082" y="-47252"/>
                  <a:pt x="4823252" y="417059"/>
                  <a:pt x="4823252" y="926765"/>
                </a:cubicBezTo>
                <a:cubicBezTo>
                  <a:pt x="4800090" y="1418573"/>
                  <a:pt x="4228904" y="1915017"/>
                  <a:pt x="2833456" y="1844511"/>
                </a:cubicBezTo>
                <a:cubicBezTo>
                  <a:pt x="1438008" y="1774005"/>
                  <a:pt x="1250873" y="2002737"/>
                  <a:pt x="205729" y="1233437"/>
                </a:cubicBezTo>
                <a:close/>
              </a:path>
            </a:pathLst>
          </a:custGeom>
          <a:solidFill>
            <a:srgbClr val="E9FF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6" name="Овал 33">
            <a:extLst>
              <a:ext uri="{FF2B5EF4-FFF2-40B4-BE49-F238E27FC236}">
                <a16:creationId xmlns:a16="http://schemas.microsoft.com/office/drawing/2014/main" id="{8BB3383B-2FF2-4A0C-B3B3-EE36C3F79726}"/>
              </a:ext>
            </a:extLst>
          </p:cNvPr>
          <p:cNvSpPr/>
          <p:nvPr/>
        </p:nvSpPr>
        <p:spPr>
          <a:xfrm>
            <a:off x="9421617" y="-1483624"/>
            <a:ext cx="7292477" cy="9413760"/>
          </a:xfrm>
          <a:custGeom>
            <a:avLst/>
            <a:gdLst>
              <a:gd name="connsiteX0" fmla="*/ 0 w 8750972"/>
              <a:gd name="connsiteY0" fmla="*/ 5054933 h 10109865"/>
              <a:gd name="connsiteX1" fmla="*/ 4375486 w 8750972"/>
              <a:gd name="connsiteY1" fmla="*/ 0 h 10109865"/>
              <a:gd name="connsiteX2" fmla="*/ 8750972 w 8750972"/>
              <a:gd name="connsiteY2" fmla="*/ 5054933 h 10109865"/>
              <a:gd name="connsiteX3" fmla="*/ 4375486 w 8750972"/>
              <a:gd name="connsiteY3" fmla="*/ 10109866 h 10109865"/>
              <a:gd name="connsiteX4" fmla="*/ 0 w 8750972"/>
              <a:gd name="connsiteY4" fmla="*/ 5054933 h 10109865"/>
              <a:gd name="connsiteX0" fmla="*/ 0 w 8750972"/>
              <a:gd name="connsiteY0" fmla="*/ 5648256 h 10703189"/>
              <a:gd name="connsiteX1" fmla="*/ 4375486 w 8750972"/>
              <a:gd name="connsiteY1" fmla="*/ 593323 h 10703189"/>
              <a:gd name="connsiteX2" fmla="*/ 8750972 w 8750972"/>
              <a:gd name="connsiteY2" fmla="*/ 5648256 h 10703189"/>
              <a:gd name="connsiteX3" fmla="*/ 4375486 w 8750972"/>
              <a:gd name="connsiteY3" fmla="*/ 10703189 h 10703189"/>
              <a:gd name="connsiteX4" fmla="*/ 0 w 8750972"/>
              <a:gd name="connsiteY4" fmla="*/ 5648256 h 10703189"/>
              <a:gd name="connsiteX0" fmla="*/ 0 w 8750972"/>
              <a:gd name="connsiteY0" fmla="*/ 5648256 h 11296512"/>
              <a:gd name="connsiteX1" fmla="*/ 4375486 w 8750972"/>
              <a:gd name="connsiteY1" fmla="*/ 593323 h 11296512"/>
              <a:gd name="connsiteX2" fmla="*/ 8750972 w 8750972"/>
              <a:gd name="connsiteY2" fmla="*/ 5648256 h 11296512"/>
              <a:gd name="connsiteX3" fmla="*/ 4375486 w 8750972"/>
              <a:gd name="connsiteY3" fmla="*/ 10703189 h 11296512"/>
              <a:gd name="connsiteX4" fmla="*/ 0 w 8750972"/>
              <a:gd name="connsiteY4" fmla="*/ 5648256 h 1129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0972" h="11296512">
                <a:moveTo>
                  <a:pt x="0" y="5648256"/>
                </a:moveTo>
                <a:cubicBezTo>
                  <a:pt x="0" y="2856494"/>
                  <a:pt x="3673472" y="-1616477"/>
                  <a:pt x="4375486" y="593323"/>
                </a:cubicBezTo>
                <a:cubicBezTo>
                  <a:pt x="5077500" y="2803123"/>
                  <a:pt x="8750972" y="2856494"/>
                  <a:pt x="8750972" y="5648256"/>
                </a:cubicBezTo>
                <a:cubicBezTo>
                  <a:pt x="8750972" y="8440018"/>
                  <a:pt x="6563400" y="8493389"/>
                  <a:pt x="4375486" y="10703189"/>
                </a:cubicBezTo>
                <a:cubicBezTo>
                  <a:pt x="2187572" y="12912989"/>
                  <a:pt x="0" y="8440018"/>
                  <a:pt x="0" y="564825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7" name="Овал 8">
            <a:extLst>
              <a:ext uri="{FF2B5EF4-FFF2-40B4-BE49-F238E27FC236}">
                <a16:creationId xmlns:a16="http://schemas.microsoft.com/office/drawing/2014/main" id="{E98369CB-C121-4738-86FB-7CE9C008F19C}"/>
              </a:ext>
            </a:extLst>
          </p:cNvPr>
          <p:cNvSpPr/>
          <p:nvPr/>
        </p:nvSpPr>
        <p:spPr>
          <a:xfrm>
            <a:off x="9802215" y="-1032044"/>
            <a:ext cx="5798543" cy="8424888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957112"/>
              <a:gd name="connsiteY0" fmla="*/ 3143250 h 6286500"/>
              <a:gd name="connsiteX1" fmla="*/ 3446806 w 6957112"/>
              <a:gd name="connsiteY1" fmla="*/ 0 h 6286500"/>
              <a:gd name="connsiteX2" fmla="*/ 6957112 w 6957112"/>
              <a:gd name="connsiteY2" fmla="*/ 3143251 h 6286500"/>
              <a:gd name="connsiteX3" fmla="*/ 3446806 w 6957112"/>
              <a:gd name="connsiteY3" fmla="*/ 6286500 h 6286500"/>
              <a:gd name="connsiteX4" fmla="*/ 0 w 6957112"/>
              <a:gd name="connsiteY4" fmla="*/ 3143250 h 6286500"/>
              <a:gd name="connsiteX0" fmla="*/ 1140 w 6958252"/>
              <a:gd name="connsiteY0" fmla="*/ 3143250 h 7688687"/>
              <a:gd name="connsiteX1" fmla="*/ 3447946 w 6958252"/>
              <a:gd name="connsiteY1" fmla="*/ 0 h 7688687"/>
              <a:gd name="connsiteX2" fmla="*/ 6958252 w 6958252"/>
              <a:gd name="connsiteY2" fmla="*/ 3143251 h 7688687"/>
              <a:gd name="connsiteX3" fmla="*/ 3809896 w 6958252"/>
              <a:gd name="connsiteY3" fmla="*/ 7688687 h 7688687"/>
              <a:gd name="connsiteX4" fmla="*/ 1140 w 6958252"/>
              <a:gd name="connsiteY4" fmla="*/ 3143250 h 7688687"/>
              <a:gd name="connsiteX0" fmla="*/ 1140 w 6958252"/>
              <a:gd name="connsiteY0" fmla="*/ 4994856 h 9540293"/>
              <a:gd name="connsiteX1" fmla="*/ 3447946 w 6958252"/>
              <a:gd name="connsiteY1" fmla="*/ 0 h 9540293"/>
              <a:gd name="connsiteX2" fmla="*/ 6958252 w 6958252"/>
              <a:gd name="connsiteY2" fmla="*/ 4994857 h 9540293"/>
              <a:gd name="connsiteX3" fmla="*/ 3809896 w 6958252"/>
              <a:gd name="connsiteY3" fmla="*/ 9540293 h 9540293"/>
              <a:gd name="connsiteX4" fmla="*/ 1140 w 6958252"/>
              <a:gd name="connsiteY4" fmla="*/ 4994856 h 95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8252" h="9540293">
                <a:moveTo>
                  <a:pt x="1140" y="4994856"/>
                </a:moveTo>
                <a:cubicBezTo>
                  <a:pt x="-59185" y="3404807"/>
                  <a:pt x="2288427" y="0"/>
                  <a:pt x="3447946" y="0"/>
                </a:cubicBezTo>
                <a:cubicBezTo>
                  <a:pt x="4607465" y="0"/>
                  <a:pt x="6958252" y="3258888"/>
                  <a:pt x="6958252" y="4994857"/>
                </a:cubicBezTo>
                <a:cubicBezTo>
                  <a:pt x="6843952" y="6705426"/>
                  <a:pt x="4969415" y="9540293"/>
                  <a:pt x="3809896" y="9540293"/>
                </a:cubicBezTo>
                <a:cubicBezTo>
                  <a:pt x="2650377" y="9540293"/>
                  <a:pt x="61465" y="6584905"/>
                  <a:pt x="1140" y="4994856"/>
                </a:cubicBezTo>
                <a:close/>
              </a:path>
            </a:pathLst>
          </a:custGeom>
          <a:solidFill>
            <a:srgbClr val="FE5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8" name="Овал 10">
            <a:extLst>
              <a:ext uri="{FF2B5EF4-FFF2-40B4-BE49-F238E27FC236}">
                <a16:creationId xmlns:a16="http://schemas.microsoft.com/office/drawing/2014/main" id="{BF351D17-C05C-42A8-9F6C-4F74E47556E3}"/>
              </a:ext>
            </a:extLst>
          </p:cNvPr>
          <p:cNvSpPr/>
          <p:nvPr/>
        </p:nvSpPr>
        <p:spPr>
          <a:xfrm>
            <a:off x="11030528" y="-428241"/>
            <a:ext cx="5837371" cy="7716513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924 w 6871033"/>
              <a:gd name="connsiteY0" fmla="*/ 4121152 h 7912103"/>
              <a:gd name="connsiteX1" fmla="*/ 3143596 w 6871033"/>
              <a:gd name="connsiteY1" fmla="*/ 2 h 7912103"/>
              <a:gd name="connsiteX2" fmla="*/ 6869468 w 6871033"/>
              <a:gd name="connsiteY2" fmla="*/ 4108452 h 7912103"/>
              <a:gd name="connsiteX3" fmla="*/ 3447730 w 6871033"/>
              <a:gd name="connsiteY3" fmla="*/ 7912102 h 7912103"/>
              <a:gd name="connsiteX4" fmla="*/ 924 w 6871033"/>
              <a:gd name="connsiteY4" fmla="*/ 4121152 h 7912103"/>
              <a:gd name="connsiteX0" fmla="*/ 1108 w 6871446"/>
              <a:gd name="connsiteY0" fmla="*/ 4366593 h 8157544"/>
              <a:gd name="connsiteX1" fmla="*/ 3143780 w 6871446"/>
              <a:gd name="connsiteY1" fmla="*/ 245443 h 8157544"/>
              <a:gd name="connsiteX2" fmla="*/ 6869652 w 6871446"/>
              <a:gd name="connsiteY2" fmla="*/ 4353893 h 8157544"/>
              <a:gd name="connsiteX3" fmla="*/ 3447914 w 6871446"/>
              <a:gd name="connsiteY3" fmla="*/ 8157543 h 8157544"/>
              <a:gd name="connsiteX4" fmla="*/ 1108 w 6871446"/>
              <a:gd name="connsiteY4" fmla="*/ 4366593 h 8157544"/>
              <a:gd name="connsiteX0" fmla="*/ 1049 w 6871315"/>
              <a:gd name="connsiteY0" fmla="*/ 4405367 h 8196318"/>
              <a:gd name="connsiteX1" fmla="*/ 3143721 w 6871315"/>
              <a:gd name="connsiteY1" fmla="*/ 284217 h 8196318"/>
              <a:gd name="connsiteX2" fmla="*/ 6869593 w 6871315"/>
              <a:gd name="connsiteY2" fmla="*/ 4392667 h 8196318"/>
              <a:gd name="connsiteX3" fmla="*/ 3447855 w 6871315"/>
              <a:gd name="connsiteY3" fmla="*/ 8196317 h 8196318"/>
              <a:gd name="connsiteX4" fmla="*/ 1049 w 6871315"/>
              <a:gd name="connsiteY4" fmla="*/ 4405367 h 8196318"/>
              <a:gd name="connsiteX0" fmla="*/ 1042 w 6871299"/>
              <a:gd name="connsiteY0" fmla="*/ 4421266 h 8212217"/>
              <a:gd name="connsiteX1" fmla="*/ 3143714 w 6871299"/>
              <a:gd name="connsiteY1" fmla="*/ 300116 h 8212217"/>
              <a:gd name="connsiteX2" fmla="*/ 6869586 w 6871299"/>
              <a:gd name="connsiteY2" fmla="*/ 4408566 h 8212217"/>
              <a:gd name="connsiteX3" fmla="*/ 3447848 w 6871299"/>
              <a:gd name="connsiteY3" fmla="*/ 8212216 h 8212217"/>
              <a:gd name="connsiteX4" fmla="*/ 1042 w 68712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3464"/>
              <a:gd name="connsiteX1" fmla="*/ 3143714 w 6875099"/>
              <a:gd name="connsiteY1" fmla="*/ 300116 h 8213464"/>
              <a:gd name="connsiteX2" fmla="*/ 6869586 w 6875099"/>
              <a:gd name="connsiteY2" fmla="*/ 4408566 h 8213464"/>
              <a:gd name="connsiteX3" fmla="*/ 3447848 w 6875099"/>
              <a:gd name="connsiteY3" fmla="*/ 8212216 h 8213464"/>
              <a:gd name="connsiteX4" fmla="*/ 1042 w 6875099"/>
              <a:gd name="connsiteY4" fmla="*/ 4421266 h 8213464"/>
              <a:gd name="connsiteX0" fmla="*/ 535 w 6874592"/>
              <a:gd name="connsiteY0" fmla="*/ 4421600 h 8251882"/>
              <a:gd name="connsiteX1" fmla="*/ 3143207 w 6874592"/>
              <a:gd name="connsiteY1" fmla="*/ 300450 h 8251882"/>
              <a:gd name="connsiteX2" fmla="*/ 6869079 w 6874592"/>
              <a:gd name="connsiteY2" fmla="*/ 4408900 h 8251882"/>
              <a:gd name="connsiteX3" fmla="*/ 3359604 w 6874592"/>
              <a:gd name="connsiteY3" fmla="*/ 8250650 h 8251882"/>
              <a:gd name="connsiteX4" fmla="*/ 535 w 6874592"/>
              <a:gd name="connsiteY4" fmla="*/ 4421600 h 8251882"/>
              <a:gd name="connsiteX0" fmla="*/ 535 w 6874592"/>
              <a:gd name="connsiteY0" fmla="*/ 4421600 h 8254403"/>
              <a:gd name="connsiteX1" fmla="*/ 3143207 w 6874592"/>
              <a:gd name="connsiteY1" fmla="*/ 300450 h 8254403"/>
              <a:gd name="connsiteX2" fmla="*/ 6869079 w 6874592"/>
              <a:gd name="connsiteY2" fmla="*/ 4408900 h 8254403"/>
              <a:gd name="connsiteX3" fmla="*/ 3359604 w 6874592"/>
              <a:gd name="connsiteY3" fmla="*/ 8250650 h 8254403"/>
              <a:gd name="connsiteX4" fmla="*/ 535 w 6874592"/>
              <a:gd name="connsiteY4" fmla="*/ 4421600 h 8254403"/>
              <a:gd name="connsiteX0" fmla="*/ 420 w 6874477"/>
              <a:gd name="connsiteY0" fmla="*/ 4422046 h 8305592"/>
              <a:gd name="connsiteX1" fmla="*/ 3143092 w 6874477"/>
              <a:gd name="connsiteY1" fmla="*/ 300896 h 8305592"/>
              <a:gd name="connsiteX2" fmla="*/ 6868964 w 6874477"/>
              <a:gd name="connsiteY2" fmla="*/ 4409346 h 8305592"/>
              <a:gd name="connsiteX3" fmla="*/ 3334421 w 6874477"/>
              <a:gd name="connsiteY3" fmla="*/ 8301896 h 8305592"/>
              <a:gd name="connsiteX4" fmla="*/ 420 w 6874477"/>
              <a:gd name="connsiteY4" fmla="*/ 4422046 h 8305592"/>
              <a:gd name="connsiteX0" fmla="*/ 420 w 6874477"/>
              <a:gd name="connsiteY0" fmla="*/ 4422046 h 8304853"/>
              <a:gd name="connsiteX1" fmla="*/ 3143092 w 6874477"/>
              <a:gd name="connsiteY1" fmla="*/ 300896 h 8304853"/>
              <a:gd name="connsiteX2" fmla="*/ 6868964 w 6874477"/>
              <a:gd name="connsiteY2" fmla="*/ 4409346 h 8304853"/>
              <a:gd name="connsiteX3" fmla="*/ 3334421 w 6874477"/>
              <a:gd name="connsiteY3" fmla="*/ 8301896 h 8304853"/>
              <a:gd name="connsiteX4" fmla="*/ 420 w 6874477"/>
              <a:gd name="connsiteY4" fmla="*/ 4422046 h 8304853"/>
              <a:gd name="connsiteX0" fmla="*/ 420 w 6895577"/>
              <a:gd name="connsiteY0" fmla="*/ 4422046 h 8304853"/>
              <a:gd name="connsiteX1" fmla="*/ 3143092 w 6895577"/>
              <a:gd name="connsiteY1" fmla="*/ 300896 h 8304853"/>
              <a:gd name="connsiteX2" fmla="*/ 6868964 w 6895577"/>
              <a:gd name="connsiteY2" fmla="*/ 4409346 h 8304853"/>
              <a:gd name="connsiteX3" fmla="*/ 3334421 w 6895577"/>
              <a:gd name="connsiteY3" fmla="*/ 8301896 h 8304853"/>
              <a:gd name="connsiteX4" fmla="*/ 420 w 6895577"/>
              <a:gd name="connsiteY4" fmla="*/ 4422046 h 8304853"/>
              <a:gd name="connsiteX0" fmla="*/ 420 w 6897458"/>
              <a:gd name="connsiteY0" fmla="*/ 4422046 h 8304853"/>
              <a:gd name="connsiteX1" fmla="*/ 3143092 w 6897458"/>
              <a:gd name="connsiteY1" fmla="*/ 300896 h 8304853"/>
              <a:gd name="connsiteX2" fmla="*/ 6868964 w 6897458"/>
              <a:gd name="connsiteY2" fmla="*/ 4409346 h 8304853"/>
              <a:gd name="connsiteX3" fmla="*/ 3334421 w 6897458"/>
              <a:gd name="connsiteY3" fmla="*/ 8301896 h 8304853"/>
              <a:gd name="connsiteX4" fmla="*/ 420 w 6897458"/>
              <a:gd name="connsiteY4" fmla="*/ 4422046 h 8304853"/>
              <a:gd name="connsiteX0" fmla="*/ 420 w 6896893"/>
              <a:gd name="connsiteY0" fmla="*/ 4422046 h 8310381"/>
              <a:gd name="connsiteX1" fmla="*/ 3143092 w 6896893"/>
              <a:gd name="connsiteY1" fmla="*/ 300896 h 8310381"/>
              <a:gd name="connsiteX2" fmla="*/ 6868964 w 6896893"/>
              <a:gd name="connsiteY2" fmla="*/ 4409346 h 8310381"/>
              <a:gd name="connsiteX3" fmla="*/ 3334421 w 6896893"/>
              <a:gd name="connsiteY3" fmla="*/ 8301896 h 8310381"/>
              <a:gd name="connsiteX4" fmla="*/ 420 w 6896893"/>
              <a:gd name="connsiteY4" fmla="*/ 4422046 h 8310381"/>
              <a:gd name="connsiteX0" fmla="*/ 420 w 6886603"/>
              <a:gd name="connsiteY0" fmla="*/ 4422046 h 8310381"/>
              <a:gd name="connsiteX1" fmla="*/ 3143092 w 6886603"/>
              <a:gd name="connsiteY1" fmla="*/ 300896 h 8310381"/>
              <a:gd name="connsiteX2" fmla="*/ 6868964 w 6886603"/>
              <a:gd name="connsiteY2" fmla="*/ 4409346 h 8310381"/>
              <a:gd name="connsiteX3" fmla="*/ 3334421 w 6886603"/>
              <a:gd name="connsiteY3" fmla="*/ 8301896 h 8310381"/>
              <a:gd name="connsiteX4" fmla="*/ 420 w 6886603"/>
              <a:gd name="connsiteY4" fmla="*/ 4422046 h 8310381"/>
              <a:gd name="connsiteX0" fmla="*/ 373 w 6930800"/>
              <a:gd name="connsiteY0" fmla="*/ 4121151 h 8001001"/>
              <a:gd name="connsiteX1" fmla="*/ 3143045 w 6930800"/>
              <a:gd name="connsiteY1" fmla="*/ 1 h 8001001"/>
              <a:gd name="connsiteX2" fmla="*/ 6912785 w 6930800"/>
              <a:gd name="connsiteY2" fmla="*/ 4120436 h 8001001"/>
              <a:gd name="connsiteX3" fmla="*/ 3334374 w 6930800"/>
              <a:gd name="connsiteY3" fmla="*/ 8001001 h 8001001"/>
              <a:gd name="connsiteX4" fmla="*/ 373 w 6930800"/>
              <a:gd name="connsiteY4" fmla="*/ 4121151 h 8001001"/>
              <a:gd name="connsiteX0" fmla="*/ 373 w 6913210"/>
              <a:gd name="connsiteY0" fmla="*/ 4121151 h 8001001"/>
              <a:gd name="connsiteX1" fmla="*/ 3143045 w 6913210"/>
              <a:gd name="connsiteY1" fmla="*/ 1 h 8001001"/>
              <a:gd name="connsiteX2" fmla="*/ 6912785 w 6913210"/>
              <a:gd name="connsiteY2" fmla="*/ 4120436 h 8001001"/>
              <a:gd name="connsiteX3" fmla="*/ 3334374 w 6913210"/>
              <a:gd name="connsiteY3" fmla="*/ 8001001 h 8001001"/>
              <a:gd name="connsiteX4" fmla="*/ 373 w 6913210"/>
              <a:gd name="connsiteY4" fmla="*/ 4121151 h 80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210" h="8001001">
                <a:moveTo>
                  <a:pt x="373" y="4121151"/>
                </a:moveTo>
                <a:cubicBezTo>
                  <a:pt x="-31515" y="2787651"/>
                  <a:pt x="1990976" y="120"/>
                  <a:pt x="3143045" y="1"/>
                </a:cubicBezTo>
                <a:cubicBezTo>
                  <a:pt x="4295114" y="-118"/>
                  <a:pt x="6875183" y="2340642"/>
                  <a:pt x="6912785" y="4120436"/>
                </a:cubicBezTo>
                <a:cubicBezTo>
                  <a:pt x="6950387" y="5900230"/>
                  <a:pt x="4486443" y="8000882"/>
                  <a:pt x="3334374" y="8001001"/>
                </a:cubicBezTo>
                <a:cubicBezTo>
                  <a:pt x="2182305" y="8001120"/>
                  <a:pt x="32261" y="5454651"/>
                  <a:pt x="373" y="4121151"/>
                </a:cubicBezTo>
                <a:close/>
              </a:path>
            </a:pathLst>
          </a:cu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29" name="Овал 10">
            <a:extLst>
              <a:ext uri="{FF2B5EF4-FFF2-40B4-BE49-F238E27FC236}">
                <a16:creationId xmlns:a16="http://schemas.microsoft.com/office/drawing/2014/main" id="{DC2B3F3B-B7DF-473C-AF9C-B560E838A276}"/>
              </a:ext>
            </a:extLst>
          </p:cNvPr>
          <p:cNvSpPr/>
          <p:nvPr/>
        </p:nvSpPr>
        <p:spPr>
          <a:xfrm>
            <a:off x="11629651" y="-650490"/>
            <a:ext cx="5823247" cy="7716513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07 w 6908935"/>
              <a:gd name="connsiteY0" fmla="*/ 4710958 h 8738134"/>
              <a:gd name="connsiteX1" fmla="*/ 3157803 w 6908935"/>
              <a:gd name="connsiteY1" fmla="*/ 270494 h 8738134"/>
              <a:gd name="connsiteX2" fmla="*/ 6894419 w 6908935"/>
              <a:gd name="connsiteY2" fmla="*/ 4710958 h 8738134"/>
              <a:gd name="connsiteX3" fmla="*/ 3472681 w 6908935"/>
              <a:gd name="connsiteY3" fmla="*/ 8625733 h 8738134"/>
              <a:gd name="connsiteX4" fmla="*/ 807 w 6908935"/>
              <a:gd name="connsiteY4" fmla="*/ 4710958 h 8738134"/>
              <a:gd name="connsiteX0" fmla="*/ 807 w 6896483"/>
              <a:gd name="connsiteY0" fmla="*/ 4710958 h 8738134"/>
              <a:gd name="connsiteX1" fmla="*/ 3157803 w 6896483"/>
              <a:gd name="connsiteY1" fmla="*/ 270494 h 8738134"/>
              <a:gd name="connsiteX2" fmla="*/ 6894419 w 6896483"/>
              <a:gd name="connsiteY2" fmla="*/ 4710958 h 8738134"/>
              <a:gd name="connsiteX3" fmla="*/ 3472681 w 6896483"/>
              <a:gd name="connsiteY3" fmla="*/ 8625733 h 8738134"/>
              <a:gd name="connsiteX4" fmla="*/ 807 w 6896483"/>
              <a:gd name="connsiteY4" fmla="*/ 4710958 h 873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483" h="8738134">
                <a:moveTo>
                  <a:pt x="807" y="4710958"/>
                </a:moveTo>
                <a:cubicBezTo>
                  <a:pt x="-51673" y="3318418"/>
                  <a:pt x="2471425" y="-1133763"/>
                  <a:pt x="3157803" y="270494"/>
                </a:cubicBezTo>
                <a:cubicBezTo>
                  <a:pt x="3844181" y="1674751"/>
                  <a:pt x="6988422" y="2733331"/>
                  <a:pt x="6894419" y="4710958"/>
                </a:cubicBezTo>
                <a:cubicBezTo>
                  <a:pt x="6800416" y="6688585"/>
                  <a:pt x="5055833" y="7866908"/>
                  <a:pt x="3472681" y="8625733"/>
                </a:cubicBezTo>
                <a:cubicBezTo>
                  <a:pt x="1889529" y="9384558"/>
                  <a:pt x="53287" y="6103498"/>
                  <a:pt x="807" y="4710958"/>
                </a:cubicBezTo>
                <a:close/>
              </a:path>
            </a:pathLst>
          </a:custGeom>
          <a:solidFill>
            <a:srgbClr val="FEB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0" name="Овал 10">
            <a:extLst>
              <a:ext uri="{FF2B5EF4-FFF2-40B4-BE49-F238E27FC236}">
                <a16:creationId xmlns:a16="http://schemas.microsoft.com/office/drawing/2014/main" id="{FD68BF9D-7CC1-4268-9432-A03AED9E16F4}"/>
              </a:ext>
            </a:extLst>
          </p:cNvPr>
          <p:cNvSpPr/>
          <p:nvPr/>
        </p:nvSpPr>
        <p:spPr>
          <a:xfrm>
            <a:off x="11973357" y="-6032500"/>
            <a:ext cx="20052370" cy="17494249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2541 w 6910669"/>
              <a:gd name="connsiteY0" fmla="*/ 4959383 h 8987447"/>
              <a:gd name="connsiteX1" fmla="*/ 3021664 w 6910669"/>
              <a:gd name="connsiteY1" fmla="*/ 328419 h 8987447"/>
              <a:gd name="connsiteX2" fmla="*/ 6896153 w 6910669"/>
              <a:gd name="connsiteY2" fmla="*/ 4959383 h 8987447"/>
              <a:gd name="connsiteX3" fmla="*/ 3474415 w 6910669"/>
              <a:gd name="connsiteY3" fmla="*/ 8874158 h 8987447"/>
              <a:gd name="connsiteX4" fmla="*/ 2541 w 6910669"/>
              <a:gd name="connsiteY4" fmla="*/ 4959383 h 8987447"/>
              <a:gd name="connsiteX0" fmla="*/ 2336 w 6910464"/>
              <a:gd name="connsiteY0" fmla="*/ 5036616 h 9064680"/>
              <a:gd name="connsiteX1" fmla="*/ 3021459 w 6910464"/>
              <a:gd name="connsiteY1" fmla="*/ 405652 h 9064680"/>
              <a:gd name="connsiteX2" fmla="*/ 6895948 w 6910464"/>
              <a:gd name="connsiteY2" fmla="*/ 5036616 h 9064680"/>
              <a:gd name="connsiteX3" fmla="*/ 3474210 w 6910464"/>
              <a:gd name="connsiteY3" fmla="*/ 8951391 h 9064680"/>
              <a:gd name="connsiteX4" fmla="*/ 2336 w 6910464"/>
              <a:gd name="connsiteY4" fmla="*/ 5036616 h 9064680"/>
              <a:gd name="connsiteX0" fmla="*/ 2230 w 6910358"/>
              <a:gd name="connsiteY0" fmla="*/ 5091521 h 9119585"/>
              <a:gd name="connsiteX1" fmla="*/ 3021353 w 6910358"/>
              <a:gd name="connsiteY1" fmla="*/ 460557 h 9119585"/>
              <a:gd name="connsiteX2" fmla="*/ 6895842 w 6910358"/>
              <a:gd name="connsiteY2" fmla="*/ 5091521 h 9119585"/>
              <a:gd name="connsiteX3" fmla="*/ 3474104 w 6910358"/>
              <a:gd name="connsiteY3" fmla="*/ 9006296 h 9119585"/>
              <a:gd name="connsiteX4" fmla="*/ 2230 w 6910358"/>
              <a:gd name="connsiteY4" fmla="*/ 5091521 h 9119585"/>
              <a:gd name="connsiteX0" fmla="*/ 2147 w 6910275"/>
              <a:gd name="connsiteY0" fmla="*/ 5152258 h 9180322"/>
              <a:gd name="connsiteX1" fmla="*/ 3021270 w 6910275"/>
              <a:gd name="connsiteY1" fmla="*/ 521294 h 9180322"/>
              <a:gd name="connsiteX2" fmla="*/ 6895759 w 6910275"/>
              <a:gd name="connsiteY2" fmla="*/ 5152258 h 9180322"/>
              <a:gd name="connsiteX3" fmla="*/ 3474021 w 6910275"/>
              <a:gd name="connsiteY3" fmla="*/ 9067033 h 9180322"/>
              <a:gd name="connsiteX4" fmla="*/ 2147 w 6910275"/>
              <a:gd name="connsiteY4" fmla="*/ 5152258 h 9180322"/>
              <a:gd name="connsiteX0" fmla="*/ 1997 w 6910125"/>
              <a:gd name="connsiteY0" fmla="*/ 5218961 h 9247025"/>
              <a:gd name="connsiteX1" fmla="*/ 3021120 w 6910125"/>
              <a:gd name="connsiteY1" fmla="*/ 587997 h 9247025"/>
              <a:gd name="connsiteX2" fmla="*/ 6895609 w 6910125"/>
              <a:gd name="connsiteY2" fmla="*/ 5218961 h 9247025"/>
              <a:gd name="connsiteX3" fmla="*/ 3473871 w 6910125"/>
              <a:gd name="connsiteY3" fmla="*/ 9133736 h 9247025"/>
              <a:gd name="connsiteX4" fmla="*/ 1997 w 6910125"/>
              <a:gd name="connsiteY4" fmla="*/ 5218961 h 9247025"/>
              <a:gd name="connsiteX0" fmla="*/ 2400 w 6910528"/>
              <a:gd name="connsiteY0" fmla="*/ 5183191 h 9211255"/>
              <a:gd name="connsiteX1" fmla="*/ 3021523 w 6910528"/>
              <a:gd name="connsiteY1" fmla="*/ 552227 h 9211255"/>
              <a:gd name="connsiteX2" fmla="*/ 6896012 w 6910528"/>
              <a:gd name="connsiteY2" fmla="*/ 5183191 h 9211255"/>
              <a:gd name="connsiteX3" fmla="*/ 3474274 w 6910528"/>
              <a:gd name="connsiteY3" fmla="*/ 9097966 h 9211255"/>
              <a:gd name="connsiteX4" fmla="*/ 2400 w 6910528"/>
              <a:gd name="connsiteY4" fmla="*/ 5183191 h 92112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896634"/>
              <a:gd name="connsiteY0" fmla="*/ 4928091 h 8956155"/>
              <a:gd name="connsiteX1" fmla="*/ 3020636 w 6896634"/>
              <a:gd name="connsiteY1" fmla="*/ 297127 h 8956155"/>
              <a:gd name="connsiteX2" fmla="*/ 6895125 w 6896634"/>
              <a:gd name="connsiteY2" fmla="*/ 4928091 h 8956155"/>
              <a:gd name="connsiteX3" fmla="*/ 3473387 w 6896634"/>
              <a:gd name="connsiteY3" fmla="*/ 8842866 h 8956155"/>
              <a:gd name="connsiteX4" fmla="*/ 1513 w 6896634"/>
              <a:gd name="connsiteY4" fmla="*/ 4928091 h 89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634" h="8956155">
                <a:moveTo>
                  <a:pt x="1513" y="4928091"/>
                </a:moveTo>
                <a:cubicBezTo>
                  <a:pt x="-73945" y="3503801"/>
                  <a:pt x="2697740" y="-1221430"/>
                  <a:pt x="3020636" y="297127"/>
                </a:cubicBezTo>
                <a:cubicBezTo>
                  <a:pt x="3343532" y="1815684"/>
                  <a:pt x="6832455" y="3037933"/>
                  <a:pt x="6895125" y="4928091"/>
                </a:cubicBezTo>
                <a:cubicBezTo>
                  <a:pt x="6957795" y="6818249"/>
                  <a:pt x="5056539" y="8084041"/>
                  <a:pt x="3473387" y="8842866"/>
                </a:cubicBezTo>
                <a:cubicBezTo>
                  <a:pt x="1890235" y="9601691"/>
                  <a:pt x="76971" y="6352381"/>
                  <a:pt x="1513" y="4928091"/>
                </a:cubicBezTo>
                <a:close/>
              </a:path>
            </a:pathLst>
          </a:custGeom>
          <a:solidFill>
            <a:srgbClr val="FE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C580B29-E403-42DE-80DC-F9CDF624B08A}"/>
              </a:ext>
            </a:extLst>
          </p:cNvPr>
          <p:cNvSpPr/>
          <p:nvPr/>
        </p:nvSpPr>
        <p:spPr>
          <a:xfrm>
            <a:off x="17081500" y="-1714500"/>
            <a:ext cx="16980421" cy="1012824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0D4C5D83-9EDD-4584-AF6C-3BEEA02A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3198819"/>
                  </p:ext>
                </p:extLst>
              </p:nvPr>
            </p:nvGraphicFramePr>
            <p:xfrm>
              <a:off x="8090663" y="2807758"/>
              <a:ext cx="1196432" cy="4050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96432" cy="4050242"/>
                    </a:xfrm>
                    <a:prstGeom prst="rect">
                      <a:avLst/>
                    </a:prstGeom>
                  </am3d:spPr>
                  <am3d:camera>
                    <am3d:pos x="0" y="0" z="501513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2337" d="1000000"/>
                    <am3d:preTrans dx="-291796" dy="-179999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3566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0D4C5D83-9EDD-4584-AF6C-3BEEA02A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0663" y="2807758"/>
                <a:ext cx="1196432" cy="4050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Трехмерная модель 32">
                <a:extLst>
                  <a:ext uri="{FF2B5EF4-FFF2-40B4-BE49-F238E27FC236}">
                    <a16:creationId xmlns:a16="http://schemas.microsoft.com/office/drawing/2014/main" id="{5B8D3142-8616-499E-914C-55E12496B3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0258288"/>
                  </p:ext>
                </p:extLst>
              </p:nvPr>
            </p:nvGraphicFramePr>
            <p:xfrm>
              <a:off x="8301416" y="2609850"/>
              <a:ext cx="791998" cy="100330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91998" cy="1003300"/>
                    </a:xfrm>
                    <a:prstGeom prst="rect">
                      <a:avLst/>
                    </a:prstGeom>
                  </am3d:spPr>
                  <am3d:camera>
                    <am3d:pos x="0" y="0" z="814689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6" d="1000000"/>
                    <am3d:preTrans dx="51" dy="0" dz="92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71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Трехмерная модель 32">
                <a:extLst>
                  <a:ext uri="{FF2B5EF4-FFF2-40B4-BE49-F238E27FC236}">
                    <a16:creationId xmlns:a16="http://schemas.microsoft.com/office/drawing/2014/main" id="{5B8D3142-8616-499E-914C-55E12496B3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1416" y="2609850"/>
                <a:ext cx="791998" cy="10033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 descr="Picture background">
            <a:extLst>
              <a:ext uri="{FF2B5EF4-FFF2-40B4-BE49-F238E27FC236}">
                <a16:creationId xmlns:a16="http://schemas.microsoft.com/office/drawing/2014/main" id="{AAC160DA-1491-409E-7FDE-3D573550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98" b="90000" l="854" r="98537">
                        <a14:foregroundMark x1="70000" y1="55854" x2="70000" y2="55854"/>
                        <a14:foregroundMark x1="67439" y1="54878" x2="67439" y2="54878"/>
                        <a14:foregroundMark x1="64268" y1="53293" x2="64268" y2="53293"/>
                        <a14:foregroundMark x1="63780" y1="53780" x2="61341" y2="54512"/>
                        <a14:foregroundMark x1="61707" y1="51463" x2="60732" y2="50976"/>
                        <a14:foregroundMark x1="64756" y1="52439" x2="62927" y2="51098"/>
                        <a14:foregroundMark x1="35000" y1="10244" x2="40122" y2="10000"/>
                        <a14:foregroundMark x1="35732" y1="7561" x2="38049" y2="7317"/>
                        <a14:foregroundMark x1="34024" y1="6098" x2="37927" y2="6098"/>
                        <a14:foregroundMark x1="9878" y1="32927" x2="9390" y2="28415"/>
                        <a14:foregroundMark x1="8659" y1="60366" x2="4268" y2="65000"/>
                        <a14:foregroundMark x1="1585" y1="33780" x2="2317" y2="29512"/>
                        <a14:foregroundMark x1="1585" y1="68171" x2="976" y2="64024"/>
                        <a14:foregroundMark x1="63171" y1="51951" x2="68659" y2="60854"/>
                        <a14:foregroundMark x1="68659" y1="60854" x2="65610" y2="52805"/>
                        <a14:foregroundMark x1="65610" y1="52805" x2="53293" y2="58415"/>
                        <a14:foregroundMark x1="53293" y1="58415" x2="65366" y2="63293"/>
                        <a14:foregroundMark x1="65366" y1="63293" x2="71341" y2="53049"/>
                        <a14:foregroundMark x1="71341" y1="53049" x2="62073" y2="48049"/>
                        <a14:foregroundMark x1="62073" y1="48049" x2="60976" y2="48049"/>
                        <a14:foregroundMark x1="91463" y1="36829" x2="92805" y2="74634"/>
                        <a14:foregroundMark x1="97683" y1="45122" x2="98537" y2="64512"/>
                        <a14:foregroundMark x1="76341" y1="53659" x2="67073" y2="60976"/>
                        <a14:foregroundMark x1="67073" y1="60976" x2="66098" y2="61220"/>
                        <a14:foregroundMark x1="76585" y1="58537" x2="61585" y2="65122"/>
                        <a14:foregroundMark x1="78049" y1="51951" x2="71707" y2="64756"/>
                        <a14:foregroundMark x1="71707" y1="64756" x2="71341" y2="64756"/>
                        <a14:foregroundMark x1="74878" y1="47927" x2="78577" y2="52725"/>
                        <a14:foregroundMark x1="1341" y1="30976" x2="854" y2="29878"/>
                        <a14:backgroundMark x1="79634" y1="54390" x2="79268" y2="53293"/>
                        <a14:backgroundMark x1="79634" y1="54634" x2="78902" y2="53171"/>
                        <a14:backgroundMark x1="79268" y1="54878" x2="78902" y2="52683"/>
                        <a14:backgroundMark x1="99878" y1="56707" x2="99878" y2="55000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" y="2609850"/>
            <a:ext cx="4050242" cy="405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EC06D66A-E351-E98A-5885-BD21709EE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380" b="89979" l="10000" r="91333">
                        <a14:foregroundMark x1="10556" y1="57806" x2="10111" y2="52954"/>
                        <a14:foregroundMark x1="38889" y1="8017" x2="41542" y2="8232"/>
                        <a14:foregroundMark x1="40889" y1="6224" x2="41333" y2="6013"/>
                        <a14:foregroundMark x1="41000" y1="5802" x2="41556" y2="5380"/>
                        <a14:foregroundMark x1="90222" y1="50422" x2="91333" y2="41139"/>
                        <a14:foregroundMark x1="41111" y1="5802" x2="42000" y2="5802"/>
                        <a14:foregroundMark x1="57111" y1="5591" x2="58889" y2="5591"/>
                        <a14:backgroundMark x1="42778" y1="73840" x2="61333" y2="74578"/>
                        <a14:backgroundMark x1="47778" y1="8755" x2="50444" y2="8333"/>
                        <a14:backgroundMark x1="51000" y1="9916" x2="51556" y2="8333"/>
                        <a14:backgroundMark x1="49556" y1="9705" x2="52889" y2="9916"/>
                        <a14:backgroundMark x1="49778" y1="9388" x2="43667" y2="8755"/>
                        <a14:backgroundMark x1="47778" y1="8861" x2="41889" y2="8755"/>
                        <a14:backgroundMark x1="92778" y1="39768" x2="93111" y2="41456"/>
                        <a14:backgroundMark x1="93333" y1="41983" x2="93444" y2="44515"/>
                        <a14:backgroundMark x1="92889" y1="53797" x2="93333" y2="50211"/>
                        <a14:backgroundMark x1="93778" y1="51582" x2="93444" y2="42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812" y="2655780"/>
            <a:ext cx="4425813" cy="46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06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один усеченный угол 7">
            <a:extLst>
              <a:ext uri="{FF2B5EF4-FFF2-40B4-BE49-F238E27FC236}">
                <a16:creationId xmlns:a16="http://schemas.microsoft.com/office/drawing/2014/main" id="{50826A82-8D87-4EFD-B794-9AFC6B556B67}"/>
              </a:ext>
            </a:extLst>
          </p:cNvPr>
          <p:cNvSpPr/>
          <p:nvPr/>
        </p:nvSpPr>
        <p:spPr>
          <a:xfrm>
            <a:off x="0" y="6381751"/>
            <a:ext cx="1543050" cy="476250"/>
          </a:xfrm>
          <a:prstGeom prst="snip1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115A6-28C1-4B71-9482-68DF02F746F1}"/>
              </a:ext>
            </a:extLst>
          </p:cNvPr>
          <p:cNvSpPr txBox="1"/>
          <p:nvPr/>
        </p:nvSpPr>
        <p:spPr>
          <a:xfrm>
            <a:off x="0" y="6465987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</a:t>
            </a:r>
            <a:r>
              <a:rPr lang="ru-RU" sz="1200" b="1" dirty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содержанию</a:t>
            </a:r>
            <a:endParaRPr lang="ru-RU" sz="1200" b="1" dirty="0">
              <a:solidFill>
                <a:schemeClr val="bg1">
                  <a:alpha val="77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Овал 33">
            <a:extLst>
              <a:ext uri="{FF2B5EF4-FFF2-40B4-BE49-F238E27FC236}">
                <a16:creationId xmlns:a16="http://schemas.microsoft.com/office/drawing/2014/main" id="{3623D78A-55A9-4E70-9243-E29D9BA9560C}"/>
              </a:ext>
            </a:extLst>
          </p:cNvPr>
          <p:cNvSpPr/>
          <p:nvPr/>
        </p:nvSpPr>
        <p:spPr>
          <a:xfrm>
            <a:off x="-30811983" y="-1483624"/>
            <a:ext cx="7292477" cy="9413760"/>
          </a:xfrm>
          <a:custGeom>
            <a:avLst/>
            <a:gdLst>
              <a:gd name="connsiteX0" fmla="*/ 0 w 8750972"/>
              <a:gd name="connsiteY0" fmla="*/ 5054933 h 10109865"/>
              <a:gd name="connsiteX1" fmla="*/ 4375486 w 8750972"/>
              <a:gd name="connsiteY1" fmla="*/ 0 h 10109865"/>
              <a:gd name="connsiteX2" fmla="*/ 8750972 w 8750972"/>
              <a:gd name="connsiteY2" fmla="*/ 5054933 h 10109865"/>
              <a:gd name="connsiteX3" fmla="*/ 4375486 w 8750972"/>
              <a:gd name="connsiteY3" fmla="*/ 10109866 h 10109865"/>
              <a:gd name="connsiteX4" fmla="*/ 0 w 8750972"/>
              <a:gd name="connsiteY4" fmla="*/ 5054933 h 10109865"/>
              <a:gd name="connsiteX0" fmla="*/ 0 w 8750972"/>
              <a:gd name="connsiteY0" fmla="*/ 5648256 h 10703189"/>
              <a:gd name="connsiteX1" fmla="*/ 4375486 w 8750972"/>
              <a:gd name="connsiteY1" fmla="*/ 593323 h 10703189"/>
              <a:gd name="connsiteX2" fmla="*/ 8750972 w 8750972"/>
              <a:gd name="connsiteY2" fmla="*/ 5648256 h 10703189"/>
              <a:gd name="connsiteX3" fmla="*/ 4375486 w 8750972"/>
              <a:gd name="connsiteY3" fmla="*/ 10703189 h 10703189"/>
              <a:gd name="connsiteX4" fmla="*/ 0 w 8750972"/>
              <a:gd name="connsiteY4" fmla="*/ 5648256 h 10703189"/>
              <a:gd name="connsiteX0" fmla="*/ 0 w 8750972"/>
              <a:gd name="connsiteY0" fmla="*/ 5648256 h 11296512"/>
              <a:gd name="connsiteX1" fmla="*/ 4375486 w 8750972"/>
              <a:gd name="connsiteY1" fmla="*/ 593323 h 11296512"/>
              <a:gd name="connsiteX2" fmla="*/ 8750972 w 8750972"/>
              <a:gd name="connsiteY2" fmla="*/ 5648256 h 11296512"/>
              <a:gd name="connsiteX3" fmla="*/ 4375486 w 8750972"/>
              <a:gd name="connsiteY3" fmla="*/ 10703189 h 11296512"/>
              <a:gd name="connsiteX4" fmla="*/ 0 w 8750972"/>
              <a:gd name="connsiteY4" fmla="*/ 5648256 h 1129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0972" h="11296512">
                <a:moveTo>
                  <a:pt x="0" y="5648256"/>
                </a:moveTo>
                <a:cubicBezTo>
                  <a:pt x="0" y="2856494"/>
                  <a:pt x="3673472" y="-1616477"/>
                  <a:pt x="4375486" y="593323"/>
                </a:cubicBezTo>
                <a:cubicBezTo>
                  <a:pt x="5077500" y="2803123"/>
                  <a:pt x="8750972" y="2856494"/>
                  <a:pt x="8750972" y="5648256"/>
                </a:cubicBezTo>
                <a:cubicBezTo>
                  <a:pt x="8750972" y="8440018"/>
                  <a:pt x="6563400" y="8493389"/>
                  <a:pt x="4375486" y="10703189"/>
                </a:cubicBezTo>
                <a:cubicBezTo>
                  <a:pt x="2187572" y="12912989"/>
                  <a:pt x="0" y="8440018"/>
                  <a:pt x="0" y="564825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2" name="Овал 8">
            <a:extLst>
              <a:ext uri="{FF2B5EF4-FFF2-40B4-BE49-F238E27FC236}">
                <a16:creationId xmlns:a16="http://schemas.microsoft.com/office/drawing/2014/main" id="{CD3199AE-AAD2-4244-8280-123A1FDF3997}"/>
              </a:ext>
            </a:extLst>
          </p:cNvPr>
          <p:cNvSpPr/>
          <p:nvPr/>
        </p:nvSpPr>
        <p:spPr>
          <a:xfrm>
            <a:off x="-30431385" y="-1032044"/>
            <a:ext cx="5798543" cy="8424888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893612"/>
              <a:gd name="connsiteY0" fmla="*/ 3169077 h 6312327"/>
              <a:gd name="connsiteX1" fmla="*/ 3446806 w 6893612"/>
              <a:gd name="connsiteY1" fmla="*/ 25827 h 6312327"/>
              <a:gd name="connsiteX2" fmla="*/ 6893612 w 6893612"/>
              <a:gd name="connsiteY2" fmla="*/ 3169077 h 6312327"/>
              <a:gd name="connsiteX3" fmla="*/ 3446806 w 6893612"/>
              <a:gd name="connsiteY3" fmla="*/ 6312327 h 6312327"/>
              <a:gd name="connsiteX4" fmla="*/ 0 w 6893612"/>
              <a:gd name="connsiteY4" fmla="*/ 3169077 h 6312327"/>
              <a:gd name="connsiteX0" fmla="*/ 0 w 6957112"/>
              <a:gd name="connsiteY0" fmla="*/ 3143250 h 6286500"/>
              <a:gd name="connsiteX1" fmla="*/ 3446806 w 6957112"/>
              <a:gd name="connsiteY1" fmla="*/ 0 h 6286500"/>
              <a:gd name="connsiteX2" fmla="*/ 6957112 w 6957112"/>
              <a:gd name="connsiteY2" fmla="*/ 3143251 h 6286500"/>
              <a:gd name="connsiteX3" fmla="*/ 3446806 w 6957112"/>
              <a:gd name="connsiteY3" fmla="*/ 6286500 h 6286500"/>
              <a:gd name="connsiteX4" fmla="*/ 0 w 6957112"/>
              <a:gd name="connsiteY4" fmla="*/ 3143250 h 6286500"/>
              <a:gd name="connsiteX0" fmla="*/ 1140 w 6958252"/>
              <a:gd name="connsiteY0" fmla="*/ 3143250 h 7688687"/>
              <a:gd name="connsiteX1" fmla="*/ 3447946 w 6958252"/>
              <a:gd name="connsiteY1" fmla="*/ 0 h 7688687"/>
              <a:gd name="connsiteX2" fmla="*/ 6958252 w 6958252"/>
              <a:gd name="connsiteY2" fmla="*/ 3143251 h 7688687"/>
              <a:gd name="connsiteX3" fmla="*/ 3809896 w 6958252"/>
              <a:gd name="connsiteY3" fmla="*/ 7688687 h 7688687"/>
              <a:gd name="connsiteX4" fmla="*/ 1140 w 6958252"/>
              <a:gd name="connsiteY4" fmla="*/ 3143250 h 7688687"/>
              <a:gd name="connsiteX0" fmla="*/ 1140 w 6958252"/>
              <a:gd name="connsiteY0" fmla="*/ 4994856 h 9540293"/>
              <a:gd name="connsiteX1" fmla="*/ 3447946 w 6958252"/>
              <a:gd name="connsiteY1" fmla="*/ 0 h 9540293"/>
              <a:gd name="connsiteX2" fmla="*/ 6958252 w 6958252"/>
              <a:gd name="connsiteY2" fmla="*/ 4994857 h 9540293"/>
              <a:gd name="connsiteX3" fmla="*/ 3809896 w 6958252"/>
              <a:gd name="connsiteY3" fmla="*/ 9540293 h 9540293"/>
              <a:gd name="connsiteX4" fmla="*/ 1140 w 6958252"/>
              <a:gd name="connsiteY4" fmla="*/ 4994856 h 95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8252" h="9540293">
                <a:moveTo>
                  <a:pt x="1140" y="4994856"/>
                </a:moveTo>
                <a:cubicBezTo>
                  <a:pt x="-59185" y="3404807"/>
                  <a:pt x="2288427" y="0"/>
                  <a:pt x="3447946" y="0"/>
                </a:cubicBezTo>
                <a:cubicBezTo>
                  <a:pt x="4607465" y="0"/>
                  <a:pt x="6958252" y="3258888"/>
                  <a:pt x="6958252" y="4994857"/>
                </a:cubicBezTo>
                <a:cubicBezTo>
                  <a:pt x="6843952" y="6705426"/>
                  <a:pt x="4969415" y="9540293"/>
                  <a:pt x="3809896" y="9540293"/>
                </a:cubicBezTo>
                <a:cubicBezTo>
                  <a:pt x="2650377" y="9540293"/>
                  <a:pt x="61465" y="6584905"/>
                  <a:pt x="1140" y="4994856"/>
                </a:cubicBezTo>
                <a:close/>
              </a:path>
            </a:pathLst>
          </a:custGeom>
          <a:solidFill>
            <a:srgbClr val="FE5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3" name="Овал 10">
            <a:extLst>
              <a:ext uri="{FF2B5EF4-FFF2-40B4-BE49-F238E27FC236}">
                <a16:creationId xmlns:a16="http://schemas.microsoft.com/office/drawing/2014/main" id="{E4D877D7-4962-41F4-B212-EE1BFD9188A9}"/>
              </a:ext>
            </a:extLst>
          </p:cNvPr>
          <p:cNvSpPr/>
          <p:nvPr/>
        </p:nvSpPr>
        <p:spPr>
          <a:xfrm>
            <a:off x="-29203072" y="-428241"/>
            <a:ext cx="5837371" cy="7716513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924 w 6871033"/>
              <a:gd name="connsiteY0" fmla="*/ 4121152 h 7912103"/>
              <a:gd name="connsiteX1" fmla="*/ 3143596 w 6871033"/>
              <a:gd name="connsiteY1" fmla="*/ 2 h 7912103"/>
              <a:gd name="connsiteX2" fmla="*/ 6869468 w 6871033"/>
              <a:gd name="connsiteY2" fmla="*/ 4108452 h 7912103"/>
              <a:gd name="connsiteX3" fmla="*/ 3447730 w 6871033"/>
              <a:gd name="connsiteY3" fmla="*/ 7912102 h 7912103"/>
              <a:gd name="connsiteX4" fmla="*/ 924 w 6871033"/>
              <a:gd name="connsiteY4" fmla="*/ 4121152 h 7912103"/>
              <a:gd name="connsiteX0" fmla="*/ 1108 w 6871446"/>
              <a:gd name="connsiteY0" fmla="*/ 4366593 h 8157544"/>
              <a:gd name="connsiteX1" fmla="*/ 3143780 w 6871446"/>
              <a:gd name="connsiteY1" fmla="*/ 245443 h 8157544"/>
              <a:gd name="connsiteX2" fmla="*/ 6869652 w 6871446"/>
              <a:gd name="connsiteY2" fmla="*/ 4353893 h 8157544"/>
              <a:gd name="connsiteX3" fmla="*/ 3447914 w 6871446"/>
              <a:gd name="connsiteY3" fmla="*/ 8157543 h 8157544"/>
              <a:gd name="connsiteX4" fmla="*/ 1108 w 6871446"/>
              <a:gd name="connsiteY4" fmla="*/ 4366593 h 8157544"/>
              <a:gd name="connsiteX0" fmla="*/ 1049 w 6871315"/>
              <a:gd name="connsiteY0" fmla="*/ 4405367 h 8196318"/>
              <a:gd name="connsiteX1" fmla="*/ 3143721 w 6871315"/>
              <a:gd name="connsiteY1" fmla="*/ 284217 h 8196318"/>
              <a:gd name="connsiteX2" fmla="*/ 6869593 w 6871315"/>
              <a:gd name="connsiteY2" fmla="*/ 4392667 h 8196318"/>
              <a:gd name="connsiteX3" fmla="*/ 3447855 w 6871315"/>
              <a:gd name="connsiteY3" fmla="*/ 8196317 h 8196318"/>
              <a:gd name="connsiteX4" fmla="*/ 1049 w 6871315"/>
              <a:gd name="connsiteY4" fmla="*/ 4405367 h 8196318"/>
              <a:gd name="connsiteX0" fmla="*/ 1042 w 6871299"/>
              <a:gd name="connsiteY0" fmla="*/ 4421266 h 8212217"/>
              <a:gd name="connsiteX1" fmla="*/ 3143714 w 6871299"/>
              <a:gd name="connsiteY1" fmla="*/ 300116 h 8212217"/>
              <a:gd name="connsiteX2" fmla="*/ 6869586 w 6871299"/>
              <a:gd name="connsiteY2" fmla="*/ 4408566 h 8212217"/>
              <a:gd name="connsiteX3" fmla="*/ 3447848 w 6871299"/>
              <a:gd name="connsiteY3" fmla="*/ 8212216 h 8212217"/>
              <a:gd name="connsiteX4" fmla="*/ 1042 w 68712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2217"/>
              <a:gd name="connsiteX1" fmla="*/ 3143714 w 6875099"/>
              <a:gd name="connsiteY1" fmla="*/ 300116 h 8212217"/>
              <a:gd name="connsiteX2" fmla="*/ 6869586 w 6875099"/>
              <a:gd name="connsiteY2" fmla="*/ 4408566 h 8212217"/>
              <a:gd name="connsiteX3" fmla="*/ 3447848 w 6875099"/>
              <a:gd name="connsiteY3" fmla="*/ 8212216 h 8212217"/>
              <a:gd name="connsiteX4" fmla="*/ 1042 w 6875099"/>
              <a:gd name="connsiteY4" fmla="*/ 4421266 h 8212217"/>
              <a:gd name="connsiteX0" fmla="*/ 1042 w 6875099"/>
              <a:gd name="connsiteY0" fmla="*/ 4421266 h 8213464"/>
              <a:gd name="connsiteX1" fmla="*/ 3143714 w 6875099"/>
              <a:gd name="connsiteY1" fmla="*/ 300116 h 8213464"/>
              <a:gd name="connsiteX2" fmla="*/ 6869586 w 6875099"/>
              <a:gd name="connsiteY2" fmla="*/ 4408566 h 8213464"/>
              <a:gd name="connsiteX3" fmla="*/ 3447848 w 6875099"/>
              <a:gd name="connsiteY3" fmla="*/ 8212216 h 8213464"/>
              <a:gd name="connsiteX4" fmla="*/ 1042 w 6875099"/>
              <a:gd name="connsiteY4" fmla="*/ 4421266 h 8213464"/>
              <a:gd name="connsiteX0" fmla="*/ 535 w 6874592"/>
              <a:gd name="connsiteY0" fmla="*/ 4421600 h 8251882"/>
              <a:gd name="connsiteX1" fmla="*/ 3143207 w 6874592"/>
              <a:gd name="connsiteY1" fmla="*/ 300450 h 8251882"/>
              <a:gd name="connsiteX2" fmla="*/ 6869079 w 6874592"/>
              <a:gd name="connsiteY2" fmla="*/ 4408900 h 8251882"/>
              <a:gd name="connsiteX3" fmla="*/ 3359604 w 6874592"/>
              <a:gd name="connsiteY3" fmla="*/ 8250650 h 8251882"/>
              <a:gd name="connsiteX4" fmla="*/ 535 w 6874592"/>
              <a:gd name="connsiteY4" fmla="*/ 4421600 h 8251882"/>
              <a:gd name="connsiteX0" fmla="*/ 535 w 6874592"/>
              <a:gd name="connsiteY0" fmla="*/ 4421600 h 8254403"/>
              <a:gd name="connsiteX1" fmla="*/ 3143207 w 6874592"/>
              <a:gd name="connsiteY1" fmla="*/ 300450 h 8254403"/>
              <a:gd name="connsiteX2" fmla="*/ 6869079 w 6874592"/>
              <a:gd name="connsiteY2" fmla="*/ 4408900 h 8254403"/>
              <a:gd name="connsiteX3" fmla="*/ 3359604 w 6874592"/>
              <a:gd name="connsiteY3" fmla="*/ 8250650 h 8254403"/>
              <a:gd name="connsiteX4" fmla="*/ 535 w 6874592"/>
              <a:gd name="connsiteY4" fmla="*/ 4421600 h 8254403"/>
              <a:gd name="connsiteX0" fmla="*/ 420 w 6874477"/>
              <a:gd name="connsiteY0" fmla="*/ 4422046 h 8305592"/>
              <a:gd name="connsiteX1" fmla="*/ 3143092 w 6874477"/>
              <a:gd name="connsiteY1" fmla="*/ 300896 h 8305592"/>
              <a:gd name="connsiteX2" fmla="*/ 6868964 w 6874477"/>
              <a:gd name="connsiteY2" fmla="*/ 4409346 h 8305592"/>
              <a:gd name="connsiteX3" fmla="*/ 3334421 w 6874477"/>
              <a:gd name="connsiteY3" fmla="*/ 8301896 h 8305592"/>
              <a:gd name="connsiteX4" fmla="*/ 420 w 6874477"/>
              <a:gd name="connsiteY4" fmla="*/ 4422046 h 8305592"/>
              <a:gd name="connsiteX0" fmla="*/ 420 w 6874477"/>
              <a:gd name="connsiteY0" fmla="*/ 4422046 h 8304853"/>
              <a:gd name="connsiteX1" fmla="*/ 3143092 w 6874477"/>
              <a:gd name="connsiteY1" fmla="*/ 300896 h 8304853"/>
              <a:gd name="connsiteX2" fmla="*/ 6868964 w 6874477"/>
              <a:gd name="connsiteY2" fmla="*/ 4409346 h 8304853"/>
              <a:gd name="connsiteX3" fmla="*/ 3334421 w 6874477"/>
              <a:gd name="connsiteY3" fmla="*/ 8301896 h 8304853"/>
              <a:gd name="connsiteX4" fmla="*/ 420 w 6874477"/>
              <a:gd name="connsiteY4" fmla="*/ 4422046 h 8304853"/>
              <a:gd name="connsiteX0" fmla="*/ 420 w 6895577"/>
              <a:gd name="connsiteY0" fmla="*/ 4422046 h 8304853"/>
              <a:gd name="connsiteX1" fmla="*/ 3143092 w 6895577"/>
              <a:gd name="connsiteY1" fmla="*/ 300896 h 8304853"/>
              <a:gd name="connsiteX2" fmla="*/ 6868964 w 6895577"/>
              <a:gd name="connsiteY2" fmla="*/ 4409346 h 8304853"/>
              <a:gd name="connsiteX3" fmla="*/ 3334421 w 6895577"/>
              <a:gd name="connsiteY3" fmla="*/ 8301896 h 8304853"/>
              <a:gd name="connsiteX4" fmla="*/ 420 w 6895577"/>
              <a:gd name="connsiteY4" fmla="*/ 4422046 h 8304853"/>
              <a:gd name="connsiteX0" fmla="*/ 420 w 6897458"/>
              <a:gd name="connsiteY0" fmla="*/ 4422046 h 8304853"/>
              <a:gd name="connsiteX1" fmla="*/ 3143092 w 6897458"/>
              <a:gd name="connsiteY1" fmla="*/ 300896 h 8304853"/>
              <a:gd name="connsiteX2" fmla="*/ 6868964 w 6897458"/>
              <a:gd name="connsiteY2" fmla="*/ 4409346 h 8304853"/>
              <a:gd name="connsiteX3" fmla="*/ 3334421 w 6897458"/>
              <a:gd name="connsiteY3" fmla="*/ 8301896 h 8304853"/>
              <a:gd name="connsiteX4" fmla="*/ 420 w 6897458"/>
              <a:gd name="connsiteY4" fmla="*/ 4422046 h 8304853"/>
              <a:gd name="connsiteX0" fmla="*/ 420 w 6896893"/>
              <a:gd name="connsiteY0" fmla="*/ 4422046 h 8310381"/>
              <a:gd name="connsiteX1" fmla="*/ 3143092 w 6896893"/>
              <a:gd name="connsiteY1" fmla="*/ 300896 h 8310381"/>
              <a:gd name="connsiteX2" fmla="*/ 6868964 w 6896893"/>
              <a:gd name="connsiteY2" fmla="*/ 4409346 h 8310381"/>
              <a:gd name="connsiteX3" fmla="*/ 3334421 w 6896893"/>
              <a:gd name="connsiteY3" fmla="*/ 8301896 h 8310381"/>
              <a:gd name="connsiteX4" fmla="*/ 420 w 6896893"/>
              <a:gd name="connsiteY4" fmla="*/ 4422046 h 8310381"/>
              <a:gd name="connsiteX0" fmla="*/ 420 w 6886603"/>
              <a:gd name="connsiteY0" fmla="*/ 4422046 h 8310381"/>
              <a:gd name="connsiteX1" fmla="*/ 3143092 w 6886603"/>
              <a:gd name="connsiteY1" fmla="*/ 300896 h 8310381"/>
              <a:gd name="connsiteX2" fmla="*/ 6868964 w 6886603"/>
              <a:gd name="connsiteY2" fmla="*/ 4409346 h 8310381"/>
              <a:gd name="connsiteX3" fmla="*/ 3334421 w 6886603"/>
              <a:gd name="connsiteY3" fmla="*/ 8301896 h 8310381"/>
              <a:gd name="connsiteX4" fmla="*/ 420 w 6886603"/>
              <a:gd name="connsiteY4" fmla="*/ 4422046 h 8310381"/>
              <a:gd name="connsiteX0" fmla="*/ 373 w 6930800"/>
              <a:gd name="connsiteY0" fmla="*/ 4121151 h 8001001"/>
              <a:gd name="connsiteX1" fmla="*/ 3143045 w 6930800"/>
              <a:gd name="connsiteY1" fmla="*/ 1 h 8001001"/>
              <a:gd name="connsiteX2" fmla="*/ 6912785 w 6930800"/>
              <a:gd name="connsiteY2" fmla="*/ 4120436 h 8001001"/>
              <a:gd name="connsiteX3" fmla="*/ 3334374 w 6930800"/>
              <a:gd name="connsiteY3" fmla="*/ 8001001 h 8001001"/>
              <a:gd name="connsiteX4" fmla="*/ 373 w 6930800"/>
              <a:gd name="connsiteY4" fmla="*/ 4121151 h 8001001"/>
              <a:gd name="connsiteX0" fmla="*/ 373 w 6913210"/>
              <a:gd name="connsiteY0" fmla="*/ 4121151 h 8001001"/>
              <a:gd name="connsiteX1" fmla="*/ 3143045 w 6913210"/>
              <a:gd name="connsiteY1" fmla="*/ 1 h 8001001"/>
              <a:gd name="connsiteX2" fmla="*/ 6912785 w 6913210"/>
              <a:gd name="connsiteY2" fmla="*/ 4120436 h 8001001"/>
              <a:gd name="connsiteX3" fmla="*/ 3334374 w 6913210"/>
              <a:gd name="connsiteY3" fmla="*/ 8001001 h 8001001"/>
              <a:gd name="connsiteX4" fmla="*/ 373 w 6913210"/>
              <a:gd name="connsiteY4" fmla="*/ 4121151 h 80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210" h="8001001">
                <a:moveTo>
                  <a:pt x="373" y="4121151"/>
                </a:moveTo>
                <a:cubicBezTo>
                  <a:pt x="-31515" y="2787651"/>
                  <a:pt x="1990976" y="120"/>
                  <a:pt x="3143045" y="1"/>
                </a:cubicBezTo>
                <a:cubicBezTo>
                  <a:pt x="4295114" y="-118"/>
                  <a:pt x="6875183" y="2340642"/>
                  <a:pt x="6912785" y="4120436"/>
                </a:cubicBezTo>
                <a:cubicBezTo>
                  <a:pt x="6950387" y="5900230"/>
                  <a:pt x="4486443" y="8000882"/>
                  <a:pt x="3334374" y="8001001"/>
                </a:cubicBezTo>
                <a:cubicBezTo>
                  <a:pt x="2182305" y="8001120"/>
                  <a:pt x="32261" y="5454651"/>
                  <a:pt x="373" y="4121151"/>
                </a:cubicBezTo>
                <a:close/>
              </a:path>
            </a:pathLst>
          </a:cu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4" name="Овал 10">
            <a:extLst>
              <a:ext uri="{FF2B5EF4-FFF2-40B4-BE49-F238E27FC236}">
                <a16:creationId xmlns:a16="http://schemas.microsoft.com/office/drawing/2014/main" id="{B4F8931F-6148-484A-8197-20D55AA94135}"/>
              </a:ext>
            </a:extLst>
          </p:cNvPr>
          <p:cNvSpPr/>
          <p:nvPr/>
        </p:nvSpPr>
        <p:spPr>
          <a:xfrm>
            <a:off x="-28603949" y="-650490"/>
            <a:ext cx="5823247" cy="7716513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44 w 6908972"/>
              <a:gd name="connsiteY0" fmla="*/ 4703351 h 8730527"/>
              <a:gd name="connsiteX1" fmla="*/ 3157840 w 6908972"/>
              <a:gd name="connsiteY1" fmla="*/ 262887 h 8730527"/>
              <a:gd name="connsiteX2" fmla="*/ 6894456 w 6908972"/>
              <a:gd name="connsiteY2" fmla="*/ 4703351 h 8730527"/>
              <a:gd name="connsiteX3" fmla="*/ 3472718 w 6908972"/>
              <a:gd name="connsiteY3" fmla="*/ 8618126 h 8730527"/>
              <a:gd name="connsiteX4" fmla="*/ 844 w 6908972"/>
              <a:gd name="connsiteY4" fmla="*/ 4703351 h 8730527"/>
              <a:gd name="connsiteX0" fmla="*/ 807 w 6908935"/>
              <a:gd name="connsiteY0" fmla="*/ 4710958 h 8738134"/>
              <a:gd name="connsiteX1" fmla="*/ 3157803 w 6908935"/>
              <a:gd name="connsiteY1" fmla="*/ 270494 h 8738134"/>
              <a:gd name="connsiteX2" fmla="*/ 6894419 w 6908935"/>
              <a:gd name="connsiteY2" fmla="*/ 4710958 h 8738134"/>
              <a:gd name="connsiteX3" fmla="*/ 3472681 w 6908935"/>
              <a:gd name="connsiteY3" fmla="*/ 8625733 h 8738134"/>
              <a:gd name="connsiteX4" fmla="*/ 807 w 6908935"/>
              <a:gd name="connsiteY4" fmla="*/ 4710958 h 8738134"/>
              <a:gd name="connsiteX0" fmla="*/ 807 w 6896483"/>
              <a:gd name="connsiteY0" fmla="*/ 4710958 h 8738134"/>
              <a:gd name="connsiteX1" fmla="*/ 3157803 w 6896483"/>
              <a:gd name="connsiteY1" fmla="*/ 270494 h 8738134"/>
              <a:gd name="connsiteX2" fmla="*/ 6894419 w 6896483"/>
              <a:gd name="connsiteY2" fmla="*/ 4710958 h 8738134"/>
              <a:gd name="connsiteX3" fmla="*/ 3472681 w 6896483"/>
              <a:gd name="connsiteY3" fmla="*/ 8625733 h 8738134"/>
              <a:gd name="connsiteX4" fmla="*/ 807 w 6896483"/>
              <a:gd name="connsiteY4" fmla="*/ 4710958 h 873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483" h="8738134">
                <a:moveTo>
                  <a:pt x="807" y="4710958"/>
                </a:moveTo>
                <a:cubicBezTo>
                  <a:pt x="-51673" y="3318418"/>
                  <a:pt x="2471425" y="-1133763"/>
                  <a:pt x="3157803" y="270494"/>
                </a:cubicBezTo>
                <a:cubicBezTo>
                  <a:pt x="3844181" y="1674751"/>
                  <a:pt x="6988422" y="2733331"/>
                  <a:pt x="6894419" y="4710958"/>
                </a:cubicBezTo>
                <a:cubicBezTo>
                  <a:pt x="6800416" y="6688585"/>
                  <a:pt x="5055833" y="7866908"/>
                  <a:pt x="3472681" y="8625733"/>
                </a:cubicBezTo>
                <a:cubicBezTo>
                  <a:pt x="1889529" y="9384558"/>
                  <a:pt x="53287" y="6103498"/>
                  <a:pt x="807" y="4710958"/>
                </a:cubicBezTo>
                <a:close/>
              </a:path>
            </a:pathLst>
          </a:custGeom>
          <a:solidFill>
            <a:srgbClr val="FEB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5" name="Овал 10">
            <a:extLst>
              <a:ext uri="{FF2B5EF4-FFF2-40B4-BE49-F238E27FC236}">
                <a16:creationId xmlns:a16="http://schemas.microsoft.com/office/drawing/2014/main" id="{9FA58055-07B4-4DC1-9A40-78303E9CC862}"/>
              </a:ext>
            </a:extLst>
          </p:cNvPr>
          <p:cNvSpPr/>
          <p:nvPr/>
        </p:nvSpPr>
        <p:spPr>
          <a:xfrm>
            <a:off x="-28260243" y="-6032500"/>
            <a:ext cx="20052370" cy="17494249"/>
          </a:xfrm>
          <a:custGeom>
            <a:avLst/>
            <a:gdLst>
              <a:gd name="connsiteX0" fmla="*/ 0 w 6893611"/>
              <a:gd name="connsiteY0" fmla="*/ 3143250 h 6286500"/>
              <a:gd name="connsiteX1" fmla="*/ 3446806 w 6893611"/>
              <a:gd name="connsiteY1" fmla="*/ 0 h 6286500"/>
              <a:gd name="connsiteX2" fmla="*/ 6893612 w 6893611"/>
              <a:gd name="connsiteY2" fmla="*/ 3143250 h 6286500"/>
              <a:gd name="connsiteX3" fmla="*/ 3446806 w 6893611"/>
              <a:gd name="connsiteY3" fmla="*/ 6286500 h 6286500"/>
              <a:gd name="connsiteX4" fmla="*/ 0 w 6893611"/>
              <a:gd name="connsiteY4" fmla="*/ 3143250 h 6286500"/>
              <a:gd name="connsiteX0" fmla="*/ 0 w 6893612"/>
              <a:gd name="connsiteY0" fmla="*/ 3143250 h 6705600"/>
              <a:gd name="connsiteX1" fmla="*/ 3446806 w 6893612"/>
              <a:gd name="connsiteY1" fmla="*/ 0 h 6705600"/>
              <a:gd name="connsiteX2" fmla="*/ 6893612 w 6893612"/>
              <a:gd name="connsiteY2" fmla="*/ 3143250 h 6705600"/>
              <a:gd name="connsiteX3" fmla="*/ 3446806 w 6893612"/>
              <a:gd name="connsiteY3" fmla="*/ 6705600 h 6705600"/>
              <a:gd name="connsiteX4" fmla="*/ 0 w 6893612"/>
              <a:gd name="connsiteY4" fmla="*/ 3143250 h 6705600"/>
              <a:gd name="connsiteX0" fmla="*/ 0 w 6893612"/>
              <a:gd name="connsiteY0" fmla="*/ 3143250 h 6720848"/>
              <a:gd name="connsiteX1" fmla="*/ 3446806 w 6893612"/>
              <a:gd name="connsiteY1" fmla="*/ 0 h 6720848"/>
              <a:gd name="connsiteX2" fmla="*/ 6893612 w 6893612"/>
              <a:gd name="connsiteY2" fmla="*/ 3143250 h 6720848"/>
              <a:gd name="connsiteX3" fmla="*/ 3446806 w 6893612"/>
              <a:gd name="connsiteY3" fmla="*/ 6705600 h 6720848"/>
              <a:gd name="connsiteX4" fmla="*/ 0 w 6893612"/>
              <a:gd name="connsiteY4" fmla="*/ 3143250 h 6720848"/>
              <a:gd name="connsiteX0" fmla="*/ 17 w 6893629"/>
              <a:gd name="connsiteY0" fmla="*/ 3143250 h 6885251"/>
              <a:gd name="connsiteX1" fmla="*/ 3446823 w 6893629"/>
              <a:gd name="connsiteY1" fmla="*/ 0 h 6885251"/>
              <a:gd name="connsiteX2" fmla="*/ 6893629 w 6893629"/>
              <a:gd name="connsiteY2" fmla="*/ 3143250 h 6885251"/>
              <a:gd name="connsiteX3" fmla="*/ 3408723 w 6893629"/>
              <a:gd name="connsiteY3" fmla="*/ 6870700 h 6885251"/>
              <a:gd name="connsiteX4" fmla="*/ 17 w 6893629"/>
              <a:gd name="connsiteY4" fmla="*/ 3143250 h 6885251"/>
              <a:gd name="connsiteX0" fmla="*/ 16 w 6893628"/>
              <a:gd name="connsiteY0" fmla="*/ 3143250 h 6958545"/>
              <a:gd name="connsiteX1" fmla="*/ 3446822 w 6893628"/>
              <a:gd name="connsiteY1" fmla="*/ 0 h 6958545"/>
              <a:gd name="connsiteX2" fmla="*/ 6893628 w 6893628"/>
              <a:gd name="connsiteY2" fmla="*/ 3143250 h 6958545"/>
              <a:gd name="connsiteX3" fmla="*/ 3408722 w 6893628"/>
              <a:gd name="connsiteY3" fmla="*/ 6870700 h 6958545"/>
              <a:gd name="connsiteX4" fmla="*/ 16 w 6893628"/>
              <a:gd name="connsiteY4" fmla="*/ 3143250 h 6958545"/>
              <a:gd name="connsiteX0" fmla="*/ 16 w 6893628"/>
              <a:gd name="connsiteY0" fmla="*/ 3143250 h 6931579"/>
              <a:gd name="connsiteX1" fmla="*/ 3446822 w 6893628"/>
              <a:gd name="connsiteY1" fmla="*/ 0 h 6931579"/>
              <a:gd name="connsiteX2" fmla="*/ 6893628 w 6893628"/>
              <a:gd name="connsiteY2" fmla="*/ 3143250 h 6931579"/>
              <a:gd name="connsiteX3" fmla="*/ 3408722 w 6893628"/>
              <a:gd name="connsiteY3" fmla="*/ 6870700 h 6931579"/>
              <a:gd name="connsiteX4" fmla="*/ 16 w 6893628"/>
              <a:gd name="connsiteY4" fmla="*/ 3143250 h 6931579"/>
              <a:gd name="connsiteX0" fmla="*/ 0 w 6893612"/>
              <a:gd name="connsiteY0" fmla="*/ 3143250 h 6994177"/>
              <a:gd name="connsiteX1" fmla="*/ 3446806 w 6893612"/>
              <a:gd name="connsiteY1" fmla="*/ 0 h 6994177"/>
              <a:gd name="connsiteX2" fmla="*/ 6893612 w 6893612"/>
              <a:gd name="connsiteY2" fmla="*/ 3143250 h 6994177"/>
              <a:gd name="connsiteX3" fmla="*/ 3446806 w 6893612"/>
              <a:gd name="connsiteY3" fmla="*/ 6934200 h 6994177"/>
              <a:gd name="connsiteX4" fmla="*/ 0 w 6893612"/>
              <a:gd name="connsiteY4" fmla="*/ 3143250 h 6994177"/>
              <a:gd name="connsiteX0" fmla="*/ 0 w 6893612"/>
              <a:gd name="connsiteY0" fmla="*/ 3143250 h 7015222"/>
              <a:gd name="connsiteX1" fmla="*/ 3446806 w 6893612"/>
              <a:gd name="connsiteY1" fmla="*/ 0 h 7015222"/>
              <a:gd name="connsiteX2" fmla="*/ 6893612 w 6893612"/>
              <a:gd name="connsiteY2" fmla="*/ 3143250 h 7015222"/>
              <a:gd name="connsiteX3" fmla="*/ 3446806 w 6893612"/>
              <a:gd name="connsiteY3" fmla="*/ 6934200 h 7015222"/>
              <a:gd name="connsiteX4" fmla="*/ 0 w 6893612"/>
              <a:gd name="connsiteY4" fmla="*/ 3143250 h 7015222"/>
              <a:gd name="connsiteX0" fmla="*/ 981 w 6894593"/>
              <a:gd name="connsiteY0" fmla="*/ 3663950 h 7537767"/>
              <a:gd name="connsiteX1" fmla="*/ 3193787 w 6894593"/>
              <a:gd name="connsiteY1" fmla="*/ 0 h 7537767"/>
              <a:gd name="connsiteX2" fmla="*/ 6894593 w 6894593"/>
              <a:gd name="connsiteY2" fmla="*/ 3663950 h 7537767"/>
              <a:gd name="connsiteX3" fmla="*/ 3447787 w 6894593"/>
              <a:gd name="connsiteY3" fmla="*/ 7454900 h 7537767"/>
              <a:gd name="connsiteX4" fmla="*/ 981 w 6894593"/>
              <a:gd name="connsiteY4" fmla="*/ 3663950 h 7537767"/>
              <a:gd name="connsiteX0" fmla="*/ 999 w 6894611"/>
              <a:gd name="connsiteY0" fmla="*/ 3803334 h 7677151"/>
              <a:gd name="connsiteX1" fmla="*/ 3193805 w 6894611"/>
              <a:gd name="connsiteY1" fmla="*/ 139384 h 7677151"/>
              <a:gd name="connsiteX2" fmla="*/ 6894611 w 6894611"/>
              <a:gd name="connsiteY2" fmla="*/ 3803334 h 7677151"/>
              <a:gd name="connsiteX3" fmla="*/ 3447805 w 6894611"/>
              <a:gd name="connsiteY3" fmla="*/ 7594284 h 7677151"/>
              <a:gd name="connsiteX4" fmla="*/ 999 w 6894611"/>
              <a:gd name="connsiteY4" fmla="*/ 3803334 h 7677151"/>
              <a:gd name="connsiteX0" fmla="*/ 1342 w 6894954"/>
              <a:gd name="connsiteY0" fmla="*/ 4149148 h 8024271"/>
              <a:gd name="connsiteX1" fmla="*/ 3156547 w 6894954"/>
              <a:gd name="connsiteY1" fmla="*/ 129598 h 8024271"/>
              <a:gd name="connsiteX2" fmla="*/ 6894954 w 6894954"/>
              <a:gd name="connsiteY2" fmla="*/ 4149148 h 8024271"/>
              <a:gd name="connsiteX3" fmla="*/ 3448148 w 6894954"/>
              <a:gd name="connsiteY3" fmla="*/ 7940098 h 8024271"/>
              <a:gd name="connsiteX4" fmla="*/ 1342 w 6894954"/>
              <a:gd name="connsiteY4" fmla="*/ 4149148 h 8024271"/>
              <a:gd name="connsiteX0" fmla="*/ 1295 w 6894907"/>
              <a:gd name="connsiteY0" fmla="*/ 4213866 h 8088989"/>
              <a:gd name="connsiteX1" fmla="*/ 3156500 w 6894907"/>
              <a:gd name="connsiteY1" fmla="*/ 194316 h 8088989"/>
              <a:gd name="connsiteX2" fmla="*/ 6894907 w 6894907"/>
              <a:gd name="connsiteY2" fmla="*/ 4213866 h 8088989"/>
              <a:gd name="connsiteX3" fmla="*/ 3448101 w 6894907"/>
              <a:gd name="connsiteY3" fmla="*/ 8004816 h 8088989"/>
              <a:gd name="connsiteX4" fmla="*/ 1295 w 6894907"/>
              <a:gd name="connsiteY4" fmla="*/ 4213866 h 8088989"/>
              <a:gd name="connsiteX0" fmla="*/ 1250 w 6894862"/>
              <a:gd name="connsiteY0" fmla="*/ 4246989 h 8122112"/>
              <a:gd name="connsiteX1" fmla="*/ 3156455 w 6894862"/>
              <a:gd name="connsiteY1" fmla="*/ 227439 h 8122112"/>
              <a:gd name="connsiteX2" fmla="*/ 6894862 w 6894862"/>
              <a:gd name="connsiteY2" fmla="*/ 4246989 h 8122112"/>
              <a:gd name="connsiteX3" fmla="*/ 3448056 w 6894862"/>
              <a:gd name="connsiteY3" fmla="*/ 8037939 h 8122112"/>
              <a:gd name="connsiteX4" fmla="*/ 1250 w 6894862"/>
              <a:gd name="connsiteY4" fmla="*/ 4246989 h 8122112"/>
              <a:gd name="connsiteX0" fmla="*/ 1168 w 6894780"/>
              <a:gd name="connsiteY0" fmla="*/ 4285353 h 8160476"/>
              <a:gd name="connsiteX1" fmla="*/ 3156373 w 6894780"/>
              <a:gd name="connsiteY1" fmla="*/ 265803 h 8160476"/>
              <a:gd name="connsiteX2" fmla="*/ 6894780 w 6894780"/>
              <a:gd name="connsiteY2" fmla="*/ 4285353 h 8160476"/>
              <a:gd name="connsiteX3" fmla="*/ 3447974 w 6894780"/>
              <a:gd name="connsiteY3" fmla="*/ 8076303 h 8160476"/>
              <a:gd name="connsiteX4" fmla="*/ 1168 w 6894780"/>
              <a:gd name="connsiteY4" fmla="*/ 4285353 h 8160476"/>
              <a:gd name="connsiteX0" fmla="*/ 78 w 6893690"/>
              <a:gd name="connsiteY0" fmla="*/ 4212535 h 8087375"/>
              <a:gd name="connsiteX1" fmla="*/ 3368359 w 6893690"/>
              <a:gd name="connsiteY1" fmla="*/ 269185 h 8087375"/>
              <a:gd name="connsiteX2" fmla="*/ 6893690 w 6893690"/>
              <a:gd name="connsiteY2" fmla="*/ 4212535 h 8087375"/>
              <a:gd name="connsiteX3" fmla="*/ 3446884 w 6893690"/>
              <a:gd name="connsiteY3" fmla="*/ 8003485 h 8087375"/>
              <a:gd name="connsiteX4" fmla="*/ 78 w 6893690"/>
              <a:gd name="connsiteY4" fmla="*/ 4212535 h 8087375"/>
              <a:gd name="connsiteX0" fmla="*/ 80 w 6893692"/>
              <a:gd name="connsiteY0" fmla="*/ 4204671 h 8079511"/>
              <a:gd name="connsiteX1" fmla="*/ 3368361 w 6893692"/>
              <a:gd name="connsiteY1" fmla="*/ 261321 h 8079511"/>
              <a:gd name="connsiteX2" fmla="*/ 6893692 w 6893692"/>
              <a:gd name="connsiteY2" fmla="*/ 4204671 h 8079511"/>
              <a:gd name="connsiteX3" fmla="*/ 3446886 w 6893692"/>
              <a:gd name="connsiteY3" fmla="*/ 7995621 h 8079511"/>
              <a:gd name="connsiteX4" fmla="*/ 80 w 6893692"/>
              <a:gd name="connsiteY4" fmla="*/ 4204671 h 8079511"/>
              <a:gd name="connsiteX0" fmla="*/ 1332 w 6894944"/>
              <a:gd name="connsiteY0" fmla="*/ 4374870 h 8250373"/>
              <a:gd name="connsiteX1" fmla="*/ 3144004 w 6894944"/>
              <a:gd name="connsiteY1" fmla="*/ 253720 h 8250373"/>
              <a:gd name="connsiteX2" fmla="*/ 6894944 w 6894944"/>
              <a:gd name="connsiteY2" fmla="*/ 4374870 h 8250373"/>
              <a:gd name="connsiteX3" fmla="*/ 3448138 w 6894944"/>
              <a:gd name="connsiteY3" fmla="*/ 8165820 h 8250373"/>
              <a:gd name="connsiteX4" fmla="*/ 1332 w 6894944"/>
              <a:gd name="connsiteY4" fmla="*/ 4374870 h 8250373"/>
              <a:gd name="connsiteX0" fmla="*/ 1332 w 6896967"/>
              <a:gd name="connsiteY0" fmla="*/ 4374870 h 8250373"/>
              <a:gd name="connsiteX1" fmla="*/ 3144004 w 6896967"/>
              <a:gd name="connsiteY1" fmla="*/ 253720 h 8250373"/>
              <a:gd name="connsiteX2" fmla="*/ 6894944 w 6896967"/>
              <a:gd name="connsiteY2" fmla="*/ 4374870 h 8250373"/>
              <a:gd name="connsiteX3" fmla="*/ 3448138 w 6896967"/>
              <a:gd name="connsiteY3" fmla="*/ 8165820 h 8250373"/>
              <a:gd name="connsiteX4" fmla="*/ 1332 w 6896967"/>
              <a:gd name="connsiteY4" fmla="*/ 4374870 h 8250373"/>
              <a:gd name="connsiteX0" fmla="*/ 1332 w 6896967"/>
              <a:gd name="connsiteY0" fmla="*/ 4390334 h 8265837"/>
              <a:gd name="connsiteX1" fmla="*/ 3144004 w 6896967"/>
              <a:gd name="connsiteY1" fmla="*/ 269184 h 8265837"/>
              <a:gd name="connsiteX2" fmla="*/ 6894944 w 6896967"/>
              <a:gd name="connsiteY2" fmla="*/ 4390334 h 8265837"/>
              <a:gd name="connsiteX3" fmla="*/ 3448138 w 6896967"/>
              <a:gd name="connsiteY3" fmla="*/ 8181284 h 8265837"/>
              <a:gd name="connsiteX4" fmla="*/ 1332 w 6896967"/>
              <a:gd name="connsiteY4" fmla="*/ 4390334 h 8265837"/>
              <a:gd name="connsiteX0" fmla="*/ 1552 w 6897187"/>
              <a:gd name="connsiteY0" fmla="*/ 4390644 h 8303509"/>
              <a:gd name="connsiteX1" fmla="*/ 3144224 w 6897187"/>
              <a:gd name="connsiteY1" fmla="*/ 269494 h 8303509"/>
              <a:gd name="connsiteX2" fmla="*/ 6895164 w 6897187"/>
              <a:gd name="connsiteY2" fmla="*/ 4390644 h 8303509"/>
              <a:gd name="connsiteX3" fmla="*/ 3473426 w 6897187"/>
              <a:gd name="connsiteY3" fmla="*/ 8219694 h 8303509"/>
              <a:gd name="connsiteX4" fmla="*/ 1552 w 6897187"/>
              <a:gd name="connsiteY4" fmla="*/ 4390644 h 8303509"/>
              <a:gd name="connsiteX0" fmla="*/ 1552 w 6897187"/>
              <a:gd name="connsiteY0" fmla="*/ 4390644 h 8330350"/>
              <a:gd name="connsiteX1" fmla="*/ 3144224 w 6897187"/>
              <a:gd name="connsiteY1" fmla="*/ 269494 h 8330350"/>
              <a:gd name="connsiteX2" fmla="*/ 6895164 w 6897187"/>
              <a:gd name="connsiteY2" fmla="*/ 4390644 h 8330350"/>
              <a:gd name="connsiteX3" fmla="*/ 3473426 w 6897187"/>
              <a:gd name="connsiteY3" fmla="*/ 8219694 h 8330350"/>
              <a:gd name="connsiteX4" fmla="*/ 1552 w 6897187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0644 h 8330350"/>
              <a:gd name="connsiteX1" fmla="*/ 3144224 w 6903983"/>
              <a:gd name="connsiteY1" fmla="*/ 269494 h 8330350"/>
              <a:gd name="connsiteX2" fmla="*/ 6895164 w 6903983"/>
              <a:gd name="connsiteY2" fmla="*/ 4390644 h 8330350"/>
              <a:gd name="connsiteX3" fmla="*/ 3473426 w 6903983"/>
              <a:gd name="connsiteY3" fmla="*/ 8219694 h 8330350"/>
              <a:gd name="connsiteX4" fmla="*/ 1552 w 6903983"/>
              <a:gd name="connsiteY4" fmla="*/ 4390644 h 8330350"/>
              <a:gd name="connsiteX0" fmla="*/ 1552 w 6903983"/>
              <a:gd name="connsiteY0" fmla="*/ 4391345 h 8414753"/>
              <a:gd name="connsiteX1" fmla="*/ 3144224 w 6903983"/>
              <a:gd name="connsiteY1" fmla="*/ 270195 h 8414753"/>
              <a:gd name="connsiteX2" fmla="*/ 6895164 w 6903983"/>
              <a:gd name="connsiteY2" fmla="*/ 4391345 h 8414753"/>
              <a:gd name="connsiteX3" fmla="*/ 3473426 w 6903983"/>
              <a:gd name="connsiteY3" fmla="*/ 8306120 h 8414753"/>
              <a:gd name="connsiteX4" fmla="*/ 1552 w 6903983"/>
              <a:gd name="connsiteY4" fmla="*/ 4391345 h 8414753"/>
              <a:gd name="connsiteX0" fmla="*/ 1552 w 6903694"/>
              <a:gd name="connsiteY0" fmla="*/ 4391345 h 8443449"/>
              <a:gd name="connsiteX1" fmla="*/ 3144224 w 6903694"/>
              <a:gd name="connsiteY1" fmla="*/ 270195 h 8443449"/>
              <a:gd name="connsiteX2" fmla="*/ 6895164 w 6903694"/>
              <a:gd name="connsiteY2" fmla="*/ 4391345 h 8443449"/>
              <a:gd name="connsiteX3" fmla="*/ 3473426 w 6903694"/>
              <a:gd name="connsiteY3" fmla="*/ 8306120 h 8443449"/>
              <a:gd name="connsiteX4" fmla="*/ 1552 w 6903694"/>
              <a:gd name="connsiteY4" fmla="*/ 4391345 h 8443449"/>
              <a:gd name="connsiteX0" fmla="*/ 1552 w 6904173"/>
              <a:gd name="connsiteY0" fmla="*/ 4391345 h 8417062"/>
              <a:gd name="connsiteX1" fmla="*/ 3144224 w 6904173"/>
              <a:gd name="connsiteY1" fmla="*/ 270195 h 8417062"/>
              <a:gd name="connsiteX2" fmla="*/ 6895164 w 6904173"/>
              <a:gd name="connsiteY2" fmla="*/ 4391345 h 8417062"/>
              <a:gd name="connsiteX3" fmla="*/ 3473426 w 6904173"/>
              <a:gd name="connsiteY3" fmla="*/ 8306120 h 8417062"/>
              <a:gd name="connsiteX4" fmla="*/ 1552 w 6904173"/>
              <a:gd name="connsiteY4" fmla="*/ 4391345 h 8417062"/>
              <a:gd name="connsiteX0" fmla="*/ 1552 w 6909680"/>
              <a:gd name="connsiteY0" fmla="*/ 4391345 h 8417062"/>
              <a:gd name="connsiteX1" fmla="*/ 3144224 w 6909680"/>
              <a:gd name="connsiteY1" fmla="*/ 270195 h 8417062"/>
              <a:gd name="connsiteX2" fmla="*/ 6895164 w 6909680"/>
              <a:gd name="connsiteY2" fmla="*/ 4391345 h 8417062"/>
              <a:gd name="connsiteX3" fmla="*/ 3473426 w 6909680"/>
              <a:gd name="connsiteY3" fmla="*/ 8306120 h 8417062"/>
              <a:gd name="connsiteX4" fmla="*/ 1552 w 6909680"/>
              <a:gd name="connsiteY4" fmla="*/ 4391345 h 8417062"/>
              <a:gd name="connsiteX0" fmla="*/ 1411 w 6909539"/>
              <a:gd name="connsiteY0" fmla="*/ 4697413 h 8724589"/>
              <a:gd name="connsiteX1" fmla="*/ 3158407 w 6909539"/>
              <a:gd name="connsiteY1" fmla="*/ 256949 h 8724589"/>
              <a:gd name="connsiteX2" fmla="*/ 6895023 w 6909539"/>
              <a:gd name="connsiteY2" fmla="*/ 4697413 h 8724589"/>
              <a:gd name="connsiteX3" fmla="*/ 3473285 w 6909539"/>
              <a:gd name="connsiteY3" fmla="*/ 8612188 h 8724589"/>
              <a:gd name="connsiteX4" fmla="*/ 1411 w 6909539"/>
              <a:gd name="connsiteY4" fmla="*/ 4697413 h 8724589"/>
              <a:gd name="connsiteX0" fmla="*/ 1183 w 6909311"/>
              <a:gd name="connsiteY0" fmla="*/ 4759439 h 8786615"/>
              <a:gd name="connsiteX1" fmla="*/ 3158179 w 6909311"/>
              <a:gd name="connsiteY1" fmla="*/ 318975 h 8786615"/>
              <a:gd name="connsiteX2" fmla="*/ 6894795 w 6909311"/>
              <a:gd name="connsiteY2" fmla="*/ 4759439 h 8786615"/>
              <a:gd name="connsiteX3" fmla="*/ 3473057 w 6909311"/>
              <a:gd name="connsiteY3" fmla="*/ 8674214 h 8786615"/>
              <a:gd name="connsiteX4" fmla="*/ 1183 w 6909311"/>
              <a:gd name="connsiteY4" fmla="*/ 4759439 h 8786615"/>
              <a:gd name="connsiteX0" fmla="*/ 1094 w 6909222"/>
              <a:gd name="connsiteY0" fmla="*/ 4805686 h 8832862"/>
              <a:gd name="connsiteX1" fmla="*/ 3158090 w 6909222"/>
              <a:gd name="connsiteY1" fmla="*/ 365222 h 8832862"/>
              <a:gd name="connsiteX2" fmla="*/ 6894706 w 6909222"/>
              <a:gd name="connsiteY2" fmla="*/ 4805686 h 8832862"/>
              <a:gd name="connsiteX3" fmla="*/ 3472968 w 6909222"/>
              <a:gd name="connsiteY3" fmla="*/ 8720461 h 8832862"/>
              <a:gd name="connsiteX4" fmla="*/ 1094 w 6909222"/>
              <a:gd name="connsiteY4" fmla="*/ 4805686 h 8832862"/>
              <a:gd name="connsiteX0" fmla="*/ 1127 w 6909255"/>
              <a:gd name="connsiteY0" fmla="*/ 4791658 h 8818834"/>
              <a:gd name="connsiteX1" fmla="*/ 3158123 w 6909255"/>
              <a:gd name="connsiteY1" fmla="*/ 351194 h 8818834"/>
              <a:gd name="connsiteX2" fmla="*/ 6894739 w 6909255"/>
              <a:gd name="connsiteY2" fmla="*/ 4791658 h 8818834"/>
              <a:gd name="connsiteX3" fmla="*/ 3473001 w 6909255"/>
              <a:gd name="connsiteY3" fmla="*/ 8706433 h 8818834"/>
              <a:gd name="connsiteX4" fmla="*/ 1127 w 6909255"/>
              <a:gd name="connsiteY4" fmla="*/ 4791658 h 8818834"/>
              <a:gd name="connsiteX0" fmla="*/ 1163 w 6909291"/>
              <a:gd name="connsiteY0" fmla="*/ 4777759 h 8804935"/>
              <a:gd name="connsiteX1" fmla="*/ 3158159 w 6909291"/>
              <a:gd name="connsiteY1" fmla="*/ 337295 h 8804935"/>
              <a:gd name="connsiteX2" fmla="*/ 6894775 w 6909291"/>
              <a:gd name="connsiteY2" fmla="*/ 4777759 h 8804935"/>
              <a:gd name="connsiteX3" fmla="*/ 3473037 w 6909291"/>
              <a:gd name="connsiteY3" fmla="*/ 8692534 h 8804935"/>
              <a:gd name="connsiteX4" fmla="*/ 1163 w 6909291"/>
              <a:gd name="connsiteY4" fmla="*/ 4777759 h 8804935"/>
              <a:gd name="connsiteX0" fmla="*/ 2541 w 6910669"/>
              <a:gd name="connsiteY0" fmla="*/ 4959383 h 8987447"/>
              <a:gd name="connsiteX1" fmla="*/ 3021664 w 6910669"/>
              <a:gd name="connsiteY1" fmla="*/ 328419 h 8987447"/>
              <a:gd name="connsiteX2" fmla="*/ 6896153 w 6910669"/>
              <a:gd name="connsiteY2" fmla="*/ 4959383 h 8987447"/>
              <a:gd name="connsiteX3" fmla="*/ 3474415 w 6910669"/>
              <a:gd name="connsiteY3" fmla="*/ 8874158 h 8987447"/>
              <a:gd name="connsiteX4" fmla="*/ 2541 w 6910669"/>
              <a:gd name="connsiteY4" fmla="*/ 4959383 h 8987447"/>
              <a:gd name="connsiteX0" fmla="*/ 2336 w 6910464"/>
              <a:gd name="connsiteY0" fmla="*/ 5036616 h 9064680"/>
              <a:gd name="connsiteX1" fmla="*/ 3021459 w 6910464"/>
              <a:gd name="connsiteY1" fmla="*/ 405652 h 9064680"/>
              <a:gd name="connsiteX2" fmla="*/ 6895948 w 6910464"/>
              <a:gd name="connsiteY2" fmla="*/ 5036616 h 9064680"/>
              <a:gd name="connsiteX3" fmla="*/ 3474210 w 6910464"/>
              <a:gd name="connsiteY3" fmla="*/ 8951391 h 9064680"/>
              <a:gd name="connsiteX4" fmla="*/ 2336 w 6910464"/>
              <a:gd name="connsiteY4" fmla="*/ 5036616 h 9064680"/>
              <a:gd name="connsiteX0" fmla="*/ 2230 w 6910358"/>
              <a:gd name="connsiteY0" fmla="*/ 5091521 h 9119585"/>
              <a:gd name="connsiteX1" fmla="*/ 3021353 w 6910358"/>
              <a:gd name="connsiteY1" fmla="*/ 460557 h 9119585"/>
              <a:gd name="connsiteX2" fmla="*/ 6895842 w 6910358"/>
              <a:gd name="connsiteY2" fmla="*/ 5091521 h 9119585"/>
              <a:gd name="connsiteX3" fmla="*/ 3474104 w 6910358"/>
              <a:gd name="connsiteY3" fmla="*/ 9006296 h 9119585"/>
              <a:gd name="connsiteX4" fmla="*/ 2230 w 6910358"/>
              <a:gd name="connsiteY4" fmla="*/ 5091521 h 9119585"/>
              <a:gd name="connsiteX0" fmla="*/ 2147 w 6910275"/>
              <a:gd name="connsiteY0" fmla="*/ 5152258 h 9180322"/>
              <a:gd name="connsiteX1" fmla="*/ 3021270 w 6910275"/>
              <a:gd name="connsiteY1" fmla="*/ 521294 h 9180322"/>
              <a:gd name="connsiteX2" fmla="*/ 6895759 w 6910275"/>
              <a:gd name="connsiteY2" fmla="*/ 5152258 h 9180322"/>
              <a:gd name="connsiteX3" fmla="*/ 3474021 w 6910275"/>
              <a:gd name="connsiteY3" fmla="*/ 9067033 h 9180322"/>
              <a:gd name="connsiteX4" fmla="*/ 2147 w 6910275"/>
              <a:gd name="connsiteY4" fmla="*/ 5152258 h 9180322"/>
              <a:gd name="connsiteX0" fmla="*/ 1997 w 6910125"/>
              <a:gd name="connsiteY0" fmla="*/ 5218961 h 9247025"/>
              <a:gd name="connsiteX1" fmla="*/ 3021120 w 6910125"/>
              <a:gd name="connsiteY1" fmla="*/ 587997 h 9247025"/>
              <a:gd name="connsiteX2" fmla="*/ 6895609 w 6910125"/>
              <a:gd name="connsiteY2" fmla="*/ 5218961 h 9247025"/>
              <a:gd name="connsiteX3" fmla="*/ 3473871 w 6910125"/>
              <a:gd name="connsiteY3" fmla="*/ 9133736 h 9247025"/>
              <a:gd name="connsiteX4" fmla="*/ 1997 w 6910125"/>
              <a:gd name="connsiteY4" fmla="*/ 5218961 h 9247025"/>
              <a:gd name="connsiteX0" fmla="*/ 2400 w 6910528"/>
              <a:gd name="connsiteY0" fmla="*/ 5183191 h 9211255"/>
              <a:gd name="connsiteX1" fmla="*/ 3021523 w 6910528"/>
              <a:gd name="connsiteY1" fmla="*/ 552227 h 9211255"/>
              <a:gd name="connsiteX2" fmla="*/ 6896012 w 6910528"/>
              <a:gd name="connsiteY2" fmla="*/ 5183191 h 9211255"/>
              <a:gd name="connsiteX3" fmla="*/ 3474274 w 6910528"/>
              <a:gd name="connsiteY3" fmla="*/ 9097966 h 9211255"/>
              <a:gd name="connsiteX4" fmla="*/ 2400 w 6910528"/>
              <a:gd name="connsiteY4" fmla="*/ 5183191 h 92112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909641"/>
              <a:gd name="connsiteY0" fmla="*/ 4928091 h 8956155"/>
              <a:gd name="connsiteX1" fmla="*/ 3020636 w 6909641"/>
              <a:gd name="connsiteY1" fmla="*/ 297127 h 8956155"/>
              <a:gd name="connsiteX2" fmla="*/ 6895125 w 6909641"/>
              <a:gd name="connsiteY2" fmla="*/ 4928091 h 8956155"/>
              <a:gd name="connsiteX3" fmla="*/ 3473387 w 6909641"/>
              <a:gd name="connsiteY3" fmla="*/ 8842866 h 8956155"/>
              <a:gd name="connsiteX4" fmla="*/ 1513 w 6909641"/>
              <a:gd name="connsiteY4" fmla="*/ 4928091 h 8956155"/>
              <a:gd name="connsiteX0" fmla="*/ 1513 w 6896634"/>
              <a:gd name="connsiteY0" fmla="*/ 4928091 h 8956155"/>
              <a:gd name="connsiteX1" fmla="*/ 3020636 w 6896634"/>
              <a:gd name="connsiteY1" fmla="*/ 297127 h 8956155"/>
              <a:gd name="connsiteX2" fmla="*/ 6895125 w 6896634"/>
              <a:gd name="connsiteY2" fmla="*/ 4928091 h 8956155"/>
              <a:gd name="connsiteX3" fmla="*/ 3473387 w 6896634"/>
              <a:gd name="connsiteY3" fmla="*/ 8842866 h 8956155"/>
              <a:gd name="connsiteX4" fmla="*/ 1513 w 6896634"/>
              <a:gd name="connsiteY4" fmla="*/ 4928091 h 89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634" h="8956155">
                <a:moveTo>
                  <a:pt x="1513" y="4928091"/>
                </a:moveTo>
                <a:cubicBezTo>
                  <a:pt x="-73945" y="3503801"/>
                  <a:pt x="2697740" y="-1221430"/>
                  <a:pt x="3020636" y="297127"/>
                </a:cubicBezTo>
                <a:cubicBezTo>
                  <a:pt x="3343532" y="1815684"/>
                  <a:pt x="6832455" y="3037933"/>
                  <a:pt x="6895125" y="4928091"/>
                </a:cubicBezTo>
                <a:cubicBezTo>
                  <a:pt x="6957795" y="6818249"/>
                  <a:pt x="5056539" y="8084041"/>
                  <a:pt x="3473387" y="8842866"/>
                </a:cubicBezTo>
                <a:cubicBezTo>
                  <a:pt x="1890235" y="9601691"/>
                  <a:pt x="76971" y="6352381"/>
                  <a:pt x="1513" y="4928091"/>
                </a:cubicBezTo>
                <a:close/>
              </a:path>
            </a:pathLst>
          </a:custGeom>
          <a:solidFill>
            <a:srgbClr val="FE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1572ADC-E74F-4FBE-AAF5-6D83954EDAA1}"/>
              </a:ext>
            </a:extLst>
          </p:cNvPr>
          <p:cNvSpPr/>
          <p:nvPr/>
        </p:nvSpPr>
        <p:spPr>
          <a:xfrm>
            <a:off x="-23152100" y="-1714500"/>
            <a:ext cx="16980421" cy="1012824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C18372-A1CC-4355-A2DB-FB1045054AC8}"/>
              </a:ext>
            </a:extLst>
          </p:cNvPr>
          <p:cNvGrpSpPr/>
          <p:nvPr/>
        </p:nvGrpSpPr>
        <p:grpSpPr>
          <a:xfrm>
            <a:off x="2039247" y="1633106"/>
            <a:ext cx="8451273" cy="4748645"/>
            <a:chOff x="24885" y="2043325"/>
            <a:chExt cx="5700766" cy="439582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F4A46D99-4202-40BA-A15F-E42ECA216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5" y="2043325"/>
              <a:ext cx="5700766" cy="4395825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Трехмерная модель 16">
                  <a:extLst>
                    <a:ext uri="{FF2B5EF4-FFF2-40B4-BE49-F238E27FC236}">
                      <a16:creationId xmlns:a16="http://schemas.microsoft.com/office/drawing/2014/main" id="{8B219240-296C-4B02-A9B0-B1F6600CB4B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983383"/>
                    </p:ext>
                  </p:extLst>
                </p:nvPr>
              </p:nvGraphicFramePr>
              <p:xfrm>
                <a:off x="4217696" y="3052329"/>
                <a:ext cx="668344" cy="846655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990807" cy="914610"/>
                      </a:xfrm>
                      <a:prstGeom prst="rect">
                        <a:avLst/>
                      </a:prstGeom>
                    </am3d:spPr>
                    <am3d:camera>
                      <am3d:pos x="0" y="0" z="814689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9996" d="1000000"/>
                      <am3d:preTrans dx="51" dy="0" dz="9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620000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5171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Трехмерная модель 16">
                  <a:extLst>
                    <a:ext uri="{FF2B5EF4-FFF2-40B4-BE49-F238E27FC236}">
                      <a16:creationId xmlns:a16="http://schemas.microsoft.com/office/drawing/2014/main" id="{8B219240-296C-4B02-A9B0-B1F6600CB4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55006" y="2723095"/>
                  <a:ext cx="990807" cy="914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Трехмерная модель 17">
                  <a:extLst>
                    <a:ext uri="{FF2B5EF4-FFF2-40B4-BE49-F238E27FC236}">
                      <a16:creationId xmlns:a16="http://schemas.microsoft.com/office/drawing/2014/main" id="{7126C928-50F2-4EC8-A9C1-73CAF5A098B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43149759"/>
                    </p:ext>
                  </p:extLst>
                </p:nvPr>
              </p:nvGraphicFramePr>
              <p:xfrm>
                <a:off x="4816523" y="2860959"/>
                <a:ext cx="791998" cy="1003300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74121" cy="1083827"/>
                      </a:xfrm>
                      <a:prstGeom prst="rect">
                        <a:avLst/>
                      </a:prstGeom>
                    </am3d:spPr>
                    <am3d:camera>
                      <am3d:pos x="0" y="0" z="814689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9996" d="1000000"/>
                      <am3d:preTrans dx="51" dy="0" dz="9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6200000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7920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Трехмерная модель 17">
                  <a:extLst>
                    <a:ext uri="{FF2B5EF4-FFF2-40B4-BE49-F238E27FC236}">
                      <a16:creationId xmlns:a16="http://schemas.microsoft.com/office/drawing/2014/main" id="{7126C928-50F2-4EC8-A9C1-73CAF5A098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2756" y="2516365"/>
                  <a:ext cx="1174121" cy="1083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Трехмерная модель 18">
                  <a:extLst>
                    <a:ext uri="{FF2B5EF4-FFF2-40B4-BE49-F238E27FC236}">
                      <a16:creationId xmlns:a16="http://schemas.microsoft.com/office/drawing/2014/main" id="{2F99A42E-6885-496D-9A25-DEDD314D63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96687873"/>
                    </p:ext>
                  </p:extLst>
                </p:nvPr>
              </p:nvGraphicFramePr>
              <p:xfrm>
                <a:off x="3768749" y="3160908"/>
                <a:ext cx="559554" cy="708840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829528" cy="765733"/>
                      </a:xfrm>
                      <a:prstGeom prst="rect">
                        <a:avLst/>
                      </a:prstGeom>
                    </am3d:spPr>
                    <am3d:camera>
                      <am3d:pos x="0" y="0" z="814689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9996" d="1000000"/>
                      <am3d:preTrans dx="51" dy="0" dz="9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620000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22103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Трехмерная модель 18">
                  <a:extLst>
                    <a:ext uri="{FF2B5EF4-FFF2-40B4-BE49-F238E27FC236}">
                      <a16:creationId xmlns:a16="http://schemas.microsoft.com/office/drawing/2014/main" id="{2F99A42E-6885-496D-9A25-DEDD314D638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89451" y="2840389"/>
                  <a:ext cx="829528" cy="765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Трехмерная модель 19">
                  <a:extLst>
                    <a:ext uri="{FF2B5EF4-FFF2-40B4-BE49-F238E27FC236}">
                      <a16:creationId xmlns:a16="http://schemas.microsoft.com/office/drawing/2014/main" id="{0DE28DA4-DE5A-4CEC-8CA2-42AC5A99B2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73725221"/>
                    </p:ext>
                  </p:extLst>
                </p:nvPr>
              </p:nvGraphicFramePr>
              <p:xfrm>
                <a:off x="712982" y="2816565"/>
                <a:ext cx="862088" cy="1092088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278028" cy="1179742"/>
                      </a:xfrm>
                      <a:prstGeom prst="rect">
                        <a:avLst/>
                      </a:prstGeom>
                    </am3d:spPr>
                    <am3d:camera>
                      <am3d:pos x="0" y="0" z="814689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9996" d="1000000"/>
                      <am3d:preTrans dx="51" dy="0" dz="9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6200000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99563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Трехмерная модель 19">
                  <a:extLst>
                    <a:ext uri="{FF2B5EF4-FFF2-40B4-BE49-F238E27FC236}">
                      <a16:creationId xmlns:a16="http://schemas.microsoft.com/office/drawing/2014/main" id="{0DE28DA4-DE5A-4CEC-8CA2-42AC5A99B2E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59337" y="2468408"/>
                  <a:ext cx="1278028" cy="1179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Трехмерная модель 20">
                  <a:extLst>
                    <a:ext uri="{FF2B5EF4-FFF2-40B4-BE49-F238E27FC236}">
                      <a16:creationId xmlns:a16="http://schemas.microsoft.com/office/drawing/2014/main" id="{77D77092-2B14-4F08-8347-3F3E6748573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47695723"/>
                    </p:ext>
                  </p:extLst>
                </p:nvPr>
              </p:nvGraphicFramePr>
              <p:xfrm>
                <a:off x="1684120" y="2984965"/>
                <a:ext cx="729154" cy="923688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080956" cy="997826"/>
                      </a:xfrm>
                      <a:prstGeom prst="rect">
                        <a:avLst/>
                      </a:prstGeom>
                    </am3d:spPr>
                    <am3d:camera>
                      <am3d:pos x="0" y="0" z="814689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9996" d="1000000"/>
                      <am3d:preTrans dx="51" dy="0" dz="9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6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6702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Трехмерная модель 20">
                  <a:extLst>
                    <a:ext uri="{FF2B5EF4-FFF2-40B4-BE49-F238E27FC236}">
                      <a16:creationId xmlns:a16="http://schemas.microsoft.com/office/drawing/2014/main" id="{77D77092-2B14-4F08-8347-3F3E674857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9030" y="2650324"/>
                  <a:ext cx="1080956" cy="99782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13438DB-6968-DB91-902F-44B7F0D75D4B}"/>
              </a:ext>
            </a:extLst>
          </p:cNvPr>
          <p:cNvSpPr/>
          <p:nvPr/>
        </p:nvSpPr>
        <p:spPr>
          <a:xfrm>
            <a:off x="4372605" y="116536"/>
            <a:ext cx="3376436" cy="96690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62C2D-E678-4820-BBCC-992006C4CB58}"/>
              </a:ext>
            </a:extLst>
          </p:cNvPr>
          <p:cNvSpPr txBox="1"/>
          <p:nvPr/>
        </p:nvSpPr>
        <p:spPr>
          <a:xfrm>
            <a:off x="4372605" y="231905"/>
            <a:ext cx="490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86634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D4278FD-7A63-4A97-A46C-60D82A5A0FD5}">
  <we:reference id="wa104381411" version="2.4.5.0" store="ru-RU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3536</TotalTime>
  <Words>94</Words>
  <Application>Microsoft Office PowerPoint</Application>
  <PresentationFormat>Широкоэкранный</PresentationFormat>
  <Paragraphs>24</Paragraphs>
  <Slides>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Comic Sans MS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4ELSI _</dc:creator>
  <cp:lastModifiedBy>Богдан Худяков</cp:lastModifiedBy>
  <cp:revision>42</cp:revision>
  <dcterms:created xsi:type="dcterms:W3CDTF">2023-12-23T14:19:51Z</dcterms:created>
  <dcterms:modified xsi:type="dcterms:W3CDTF">2024-12-21T16:07:11Z</dcterms:modified>
</cp:coreProperties>
</file>